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JOB STRESS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students prepare to address mental health in their future professional lives?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32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  How can students prepare to address mental health in their future professional lives?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9</cp:revision>
  <dcterms:created xsi:type="dcterms:W3CDTF">2024-04-16T00:16:23Z</dcterms:created>
  <dcterms:modified xsi:type="dcterms:W3CDTF">2024-04-16T02:12:38Z</dcterms:modified>
</cp:coreProperties>
</file>