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57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59"/>
  </p:normalViewPr>
  <p:slideViewPr>
    <p:cSldViewPr snapToGrid="0">
      <p:cViewPr varScale="1">
        <p:scale>
          <a:sx n="90" d="100"/>
          <a:sy n="90" d="100"/>
        </p:scale>
        <p:origin x="232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C8F22-292D-B131-5100-4E43D9FC2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0F7221-E790-0B70-E124-1A37A1F70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81918-6129-B4E9-384F-F264DC871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001AF-1075-AC06-B348-399CAEF1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4FE22-8A65-372B-BC0C-4C8786DC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3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6003A-C113-02C4-6CDD-38FAA516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114E2D-363A-30F3-D0A9-9B034CCB8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724D-1CD5-3FDE-AD5A-33BAFAADC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3BD06-BDA2-D3F9-3B22-D0D4E4A0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7CF87-B1B7-4642-E1A1-1246F65C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5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E230FB-8830-3C9A-01CA-593AB15B9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2ED30-3244-5E9E-26ED-F9FBF568A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51B28-5968-051B-CCF5-7476A3667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D641F-F0F2-3B6A-9E64-F25E6789F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BB8EF-13A5-7F45-673D-F68DACD6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6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1D546-CEA6-D3CD-242E-F663EB216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6D9CC-37E0-2864-3028-3AEADC051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32E31-B8C4-7D54-3C5A-69D468EC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19482-5FEB-8DE0-C9AD-6A8B0903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14FC7-439A-09B1-AB32-B7616AE20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9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BCF10-189F-CD87-3EE9-2B37C1B51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A3A45-7854-BDFB-0FF2-5DFB7C177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32040-2BD5-C40A-DE97-DF081A721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9E28-BAD3-8C99-865D-10AF5FA7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E9985-09AB-33F1-45A3-7DC4C0B7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1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66FED-8F58-7866-2F99-5B9EFC66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CF7E9-0916-BCB8-7BA8-3D461FBB9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BEB1E-AD15-A18A-62C6-6D141D3B9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A8EED-068F-7316-E97A-8716026A1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9D39E-96C5-AFF2-B1E6-F1885A0A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38E3D-FD53-CD99-C465-4CC4BB04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3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9F173-F0EE-15E4-1D72-50B453C4D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8898B-254C-D004-2C15-AC63173F0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D0E7B-A5C0-1CC8-F901-7D3818B32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49DFA8-89EB-A4A3-A995-B1DB77F06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3BBA8-3DA4-E3FD-7DBD-D46D87B90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4EFB60-9B3F-AFBB-9257-A33F07699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987F5D-80CA-2562-D150-021B4A1F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09CD89-FB82-2796-B197-DA54B590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1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25BB5-677A-1F4D-F7BC-91025279F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9C9DB-FAE8-B717-584F-550D17A1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835951-3EED-1F50-D8C5-20E586BC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69FD6-8C0B-6C2A-9471-FA6D3955A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7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D9BE5-4399-D4E5-C32D-E0CF5B832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4422B-7F69-FE8A-E2EC-58689A07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674F7-052F-E554-7CE1-9E1C06CB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8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8496B-F483-82E7-0CF6-AF99AAEBD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D1502-A796-B72B-400F-50477410B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BF3DB6-A6F6-448D-7F13-B2647427C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C960A-6142-4363-D701-2ACEC445B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BB57A-F9CD-E6F8-7D8E-3D43333C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C05F3-5F55-D6CA-C0A3-19B89EBF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6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942A0-E0BF-ABF6-37E9-5E96E63EC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438ADF-F98E-E952-C25B-C27591D7A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3491A-8904-7EE3-A935-8CBE58287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3A7B0-B91F-F550-4961-BE2B2AC95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1F950-46F5-C833-114B-F4F3769C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F0546-815A-2F82-14D0-C14D7972E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1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BA328-FAB7-A89F-231D-6E6039C3D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CC35C-CDF8-FE9E-19F3-56ADC6B2C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92687-17B5-1634-0261-75040FEE9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6F8DD-5930-9447-A565-1390434CD7EB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1FB9A-0340-9134-05EA-1D4F9B06C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73486-997F-39C6-1D77-6303345C0F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C6D4-F9D2-D943-95C9-2BD3096BF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9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37A6-6598-B260-AEC9-ED4217784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684A4A-EE08-1B38-A664-A21FC9BBDD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YOUR NAME</a:t>
            </a:r>
          </a:p>
          <a:p>
            <a:r>
              <a:rPr lang="en-US" dirty="0"/>
              <a:t>SPORTS PSYCHOLOGY</a:t>
            </a:r>
          </a:p>
        </p:txBody>
      </p:sp>
    </p:spTree>
    <p:extLst>
      <p:ext uri="{BB962C8B-B14F-4D97-AF65-F5344CB8AC3E}">
        <p14:creationId xmlns:p14="http://schemas.microsoft.com/office/powerpoint/2010/main" val="37079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D67E-A8F5-9A3D-50EB-BC3146305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B327A-D2FC-F73A-580F-705DB3BF7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48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Slide Background">
            <a:extLst>
              <a:ext uri="{FF2B5EF4-FFF2-40B4-BE49-F238E27FC236}">
                <a16:creationId xmlns:a16="http://schemas.microsoft.com/office/drawing/2014/main" id="{9D768B77-8742-43A0-AF16-6AC4D378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8B13CA8-CBEA-4805-955D-CEBE32236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17490" cy="5486399"/>
          </a:xfrm>
          <a:prstGeom prst="rect">
            <a:avLst/>
          </a:prstGeom>
          <a:ln>
            <a:noFill/>
          </a:ln>
          <a:effectLst>
            <a:outerShdw blurRad="393700" dist="127000" dir="5400000" sx="95000" sy="95000" algn="t" rotWithShape="0">
              <a:srgbClr val="000000">
                <a:alpha val="3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24EB8E-4B3B-EE6E-1838-527C340F6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13574"/>
            <a:ext cx="3221377" cy="38592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/>
              <a:t>TARGET </a:t>
            </a:r>
            <a:br>
              <a:rPr lang="en-US" sz="4000"/>
            </a:br>
            <a:r>
              <a:rPr lang="en-US" sz="4000"/>
              <a:t>(TEAM OR INDIVIDUAL)</a:t>
            </a:r>
          </a:p>
        </p:txBody>
      </p:sp>
      <p:pic>
        <p:nvPicPr>
          <p:cNvPr id="16" name="Picture 15" descr="A wall painted with an arrow and a dartboard">
            <a:extLst>
              <a:ext uri="{FF2B5EF4-FFF2-40B4-BE49-F238E27FC236}">
                <a16:creationId xmlns:a16="http://schemas.microsoft.com/office/drawing/2014/main" id="{44C552E2-8E7D-9B17-6A49-2001475E88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30"/>
          <a:stretch/>
        </p:blipFill>
        <p:spPr>
          <a:xfrm>
            <a:off x="4617490" y="1"/>
            <a:ext cx="7574510" cy="6858000"/>
          </a:xfrm>
          <a:prstGeom prst="rect">
            <a:avLst/>
          </a:prstGeom>
          <a:effectLst>
            <a:outerShdw blurRad="254000" dist="190500" dir="5580000" sx="90000" sy="90000" algn="ctr" rotWithShape="0">
              <a:srgbClr val="000000">
                <a:alpha val="2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182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64FFE-7BE5-D8C3-54F9-5F3705E14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829BA-6570-A307-D005-EBC8DB42C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1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48B72C-74EE-C241-5B91-603C393E6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408" y="992094"/>
            <a:ext cx="3616913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INTERVENTION PLAN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5BE85A-8F57-C153-586D-3E1B9171C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118235"/>
              </p:ext>
            </p:extLst>
          </p:nvPr>
        </p:nvGraphicFramePr>
        <p:xfrm>
          <a:off x="6352882" y="578738"/>
          <a:ext cx="5362868" cy="567055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44629">
                  <a:extLst>
                    <a:ext uri="{9D8B030D-6E8A-4147-A177-3AD203B41FA5}">
                      <a16:colId xmlns:a16="http://schemas.microsoft.com/office/drawing/2014/main" val="1321210113"/>
                    </a:ext>
                  </a:extLst>
                </a:gridCol>
                <a:gridCol w="2517213">
                  <a:extLst>
                    <a:ext uri="{9D8B030D-6E8A-4147-A177-3AD203B41FA5}">
                      <a16:colId xmlns:a16="http://schemas.microsoft.com/office/drawing/2014/main" val="1964187004"/>
                    </a:ext>
                  </a:extLst>
                </a:gridCol>
                <a:gridCol w="2301026">
                  <a:extLst>
                    <a:ext uri="{9D8B030D-6E8A-4147-A177-3AD203B41FA5}">
                      <a16:colId xmlns:a16="http://schemas.microsoft.com/office/drawing/2014/main" val="3471439240"/>
                    </a:ext>
                  </a:extLst>
                </a:gridCol>
              </a:tblGrid>
              <a:tr h="515505"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/>
                        <a:t>ACTION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/>
                        <a:t>GOAL</a:t>
                      </a:r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14978969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1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162110724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2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2346444235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3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35007731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4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703766948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5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064475890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6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2770250951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7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891621462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8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1463671492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9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325183848"/>
                  </a:ext>
                </a:extLst>
              </a:tr>
              <a:tr h="515505">
                <a:tc>
                  <a:txBody>
                    <a:bodyPr/>
                    <a:lstStyle/>
                    <a:p>
                      <a:r>
                        <a:rPr lang="en-US" sz="2300"/>
                        <a:t>10</a:t>
                      </a:r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7160" marR="117160" marT="58580" marB="58580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7160" marR="117160" marT="58580" marB="58580"/>
                </a:tc>
                <a:extLst>
                  <a:ext uri="{0D108BD9-81ED-4DB2-BD59-A6C34878D82A}">
                    <a16:rowId xmlns:a16="http://schemas.microsoft.com/office/drawing/2014/main" val="3535642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62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alendar">
            <a:extLst>
              <a:ext uri="{FF2B5EF4-FFF2-40B4-BE49-F238E27FC236}">
                <a16:creationId xmlns:a16="http://schemas.microsoft.com/office/drawing/2014/main" id="{BAE5B48F-78A9-D84E-1C7C-0E731BB43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641" r="21700" b="-2"/>
          <a:stretch/>
        </p:blipFill>
        <p:spPr>
          <a:xfrm>
            <a:off x="-1" y="-2"/>
            <a:ext cx="5014914" cy="6858002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0F2E10-7E60-48DA-A428-425FAA47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en-US" sz="4000"/>
              <a:t>TIMING/SCHEDULE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421B6-C39A-BBA3-5B37-0FBFCB429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r>
              <a:rPr lang="en-US" sz="2000"/>
              <a:t>TOTAL NO. OF WEEKS:</a:t>
            </a:r>
          </a:p>
          <a:p>
            <a:r>
              <a:rPr lang="en-US" sz="2000"/>
              <a:t>START:</a:t>
            </a:r>
          </a:p>
          <a:p>
            <a:r>
              <a:rPr lang="en-US" sz="2000"/>
              <a:t>FINISH:</a:t>
            </a:r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139090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nt">
            <a:extLst>
              <a:ext uri="{FF2B5EF4-FFF2-40B4-BE49-F238E27FC236}">
                <a16:creationId xmlns:a16="http://schemas.microsoft.com/office/drawing/2014/main" id="{E227FAA5-3AEE-5FAC-A51F-1C5B56273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17" y="0"/>
            <a:ext cx="12193117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55296F-825A-94F5-83F9-11CE0B008C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16" y="8301"/>
            <a:ext cx="12193116" cy="4570514"/>
          </a:xfrm>
          <a:prstGeom prst="rect">
            <a:avLst/>
          </a:prstGeom>
          <a:ln>
            <a:noFill/>
          </a:ln>
          <a:effectLst>
            <a:outerShdw blurRad="228600" dist="152400" dir="5460000" sx="94000" sy="94000" algn="t" rotWithShape="0">
              <a:srgbClr val="000000">
                <a:alpha val="3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23FDC1-4227-254A-A3FE-0082F5CDE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777240"/>
            <a:ext cx="9753600" cy="28532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PERFORMANCE MEASURES</a:t>
            </a:r>
          </a:p>
        </p:txBody>
      </p:sp>
    </p:spTree>
    <p:extLst>
      <p:ext uri="{BB962C8B-B14F-4D97-AF65-F5344CB8AC3E}">
        <p14:creationId xmlns:p14="http://schemas.microsoft.com/office/powerpoint/2010/main" val="3178791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nt">
            <a:extLst>
              <a:ext uri="{FF2B5EF4-FFF2-40B4-BE49-F238E27FC236}">
                <a16:creationId xmlns:a16="http://schemas.microsoft.com/office/drawing/2014/main" id="{E227FAA5-3AEE-5FAC-A51F-1C5B56273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17" y="0"/>
            <a:ext cx="12193117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55296F-825A-94F5-83F9-11CE0B008C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16" y="8301"/>
            <a:ext cx="12193116" cy="4570514"/>
          </a:xfrm>
          <a:prstGeom prst="rect">
            <a:avLst/>
          </a:prstGeom>
          <a:ln>
            <a:noFill/>
          </a:ln>
          <a:effectLst>
            <a:outerShdw blurRad="228600" dist="152400" dir="5460000" sx="94000" sy="94000" algn="t" rotWithShape="0">
              <a:srgbClr val="000000">
                <a:alpha val="3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234B7A-353E-D590-A4E1-5B82B3FBA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777240"/>
            <a:ext cx="10904792" cy="28532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DELIVERABLES METRIC OF SUCCESS</a:t>
            </a:r>
          </a:p>
        </p:txBody>
      </p:sp>
    </p:spTree>
    <p:extLst>
      <p:ext uri="{BB962C8B-B14F-4D97-AF65-F5344CB8AC3E}">
        <p14:creationId xmlns:p14="http://schemas.microsoft.com/office/powerpoint/2010/main" val="262927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nt">
            <a:extLst>
              <a:ext uri="{FF2B5EF4-FFF2-40B4-BE49-F238E27FC236}">
                <a16:creationId xmlns:a16="http://schemas.microsoft.com/office/drawing/2014/main" id="{DF8D6DF5-7A00-4A9D-BD50-E8BCC8F4D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A26D83B-1209-3DBF-B469-35628586F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1734306"/>
          </a:xfrm>
          <a:prstGeom prst="rect">
            <a:avLst/>
          </a:prstGeom>
          <a:ln>
            <a:noFill/>
          </a:ln>
          <a:effectLst>
            <a:outerShdw blurRad="330200" dist="76200" dir="546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8E7885-F1B7-ED6E-4F08-4501FAF67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190" y="238606"/>
            <a:ext cx="10565046" cy="121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dirty="0"/>
              <a:t>DOCUMENTED APPROVAL</a:t>
            </a:r>
          </a:p>
        </p:txBody>
      </p:sp>
      <p:pic>
        <p:nvPicPr>
          <p:cNvPr id="12" name="Picture 11" descr="Pen placed on top of a signature line">
            <a:extLst>
              <a:ext uri="{FF2B5EF4-FFF2-40B4-BE49-F238E27FC236}">
                <a16:creationId xmlns:a16="http://schemas.microsoft.com/office/drawing/2014/main" id="{2BF9898B-BB74-99D9-1EB7-AE61034E03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8" r="2" b="2"/>
          <a:stretch/>
        </p:blipFill>
        <p:spPr>
          <a:xfrm>
            <a:off x="-9466" y="1734306"/>
            <a:ext cx="6105466" cy="512524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5663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51</Words>
  <Application>Microsoft Macintosh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PROJECT NAME</vt:lpstr>
      <vt:lpstr>SPORT</vt:lpstr>
      <vt:lpstr>TARGET  (TEAM OR INDIVIDUAL)</vt:lpstr>
      <vt:lpstr>NEEDS ASSESSMENT</vt:lpstr>
      <vt:lpstr>INTERVENTION PLAN</vt:lpstr>
      <vt:lpstr>TIMING/SCHEDULE</vt:lpstr>
      <vt:lpstr>PERFORMANCE MEASURES</vt:lpstr>
      <vt:lpstr>DELIVERABLES METRIC OF SUCCESS</vt:lpstr>
      <vt:lpstr>DOCUMENTED APPROVAL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Lyndsey Neal</dc:creator>
  <cp:lastModifiedBy>Lyndsey Neal</cp:lastModifiedBy>
  <cp:revision>6</cp:revision>
  <dcterms:created xsi:type="dcterms:W3CDTF">2024-02-05T04:19:13Z</dcterms:created>
  <dcterms:modified xsi:type="dcterms:W3CDTF">2024-02-05T04:57:21Z</dcterms:modified>
</cp:coreProperties>
</file>