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15"/>
    <p:restoredTop sz="94637"/>
  </p:normalViewPr>
  <p:slideViewPr>
    <p:cSldViewPr snapToGrid="0">
      <p:cViewPr varScale="1">
        <p:scale>
          <a:sx n="67" d="100"/>
          <a:sy n="67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472F-E9E0-8958-41D2-6C1D44094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8AF01-C218-ED12-4395-1D56717FA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0E657-8D45-E51C-E00D-2FA1B5BF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AAF8-AA61-7A31-2EA2-9507DEF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7B0D-AB79-E84D-C4C8-A28BA6A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2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63595-1793-6BF1-2685-25B7995E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E923E-27E7-69CC-872F-AF2506F7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B44A-28B6-C03F-4518-6437C14F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48DE-20E3-C918-5D78-0599C6F7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737-29C4-1AB7-4418-F679531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69A17-87C9-6ED5-98E8-5E7A512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89C7-D4B0-9CAA-0822-5C0C8B49E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8A1C-0B71-A731-0820-4855CD10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ECFB-0EB6-74AE-256A-7D678FD8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536D-EC41-4205-2037-5FD679B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75C-7F57-C8A3-8659-35F89FAF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828E-0F43-6971-1BFA-6EB29C48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9689-5F21-0C6D-2C59-F7B9CF2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F2EB7-E5B3-B22E-167B-66AC1B9D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A42D-857A-DEE2-E8D0-2F8EAE56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4413-5399-C360-5B40-A09DBB1C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8013B-29B2-45A2-65F5-E0E11980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D2B5-B770-19D9-7812-7E010904E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65D-A88E-69DF-D9DE-8D88844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863C0-6C0E-0294-94E6-68999BF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7919F-CC81-0896-973B-4BD8FAFD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FA4A-1A41-19FF-63C9-96DB8DAA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6735-ACE3-8577-D734-526453EB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0F39-6457-C426-F78A-8B3C1E22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7BC13-7699-1C15-05BF-EB80997A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76B7C-EE47-9E4E-99FB-D9C8AF8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3C-B8DB-049E-F472-EE83D9F8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61FDC-D75E-237A-A9E0-81494E71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5088-5154-92C9-022C-BCF106DC6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2C8FF-7AD9-204B-973E-D66386591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947AA-8158-7B20-3BB1-C50D51EC2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EAEF3-6197-B7A1-8E7E-0AFAB72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0F9F4-18C0-80CA-5F53-E0E82D11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18BBC-61FF-48C4-0672-EE41C90D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B367-F51B-1076-A641-4DE28C4D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32FCE-844E-0FF2-62F2-477DF0B3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81EEC-AE57-8D4E-9D56-10BF3EDF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282D1-2ED2-A364-CC90-2A33911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C49AF-646E-2FFC-A4E4-F74BB47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EAC45-1476-C24F-B339-0CC3B122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B5EC2-F679-B7D0-7340-3ECB7D3C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3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1FBDB-960A-A2C6-37C1-4708890B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8E052-DDAC-4B58-EC32-FCCDFB2E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DADBA-A96F-7D86-C87B-2DFB83DF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1D11-B5C5-3729-830F-FCC13585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1CBE-9F65-2190-7032-DAC89632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5F3F-B217-A031-D467-F06F4CA2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EAD-6013-8F37-285D-275C83BB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4C6A9-18D3-1987-9539-2D8D4C714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52AA-610E-F85A-8707-038554BA6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66EF-2F94-9DEE-4A2E-6E016B10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B7E3-9436-3849-F35C-53E81037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43E7-1B0E-95EF-5B33-E2EEEB01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5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79DCD-4C41-AC92-B073-6581388F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4A2A0-EBB1-0076-D0A7-EA56F6FE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094A-73E2-EB9F-616B-6F8304FA6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BB417-B92C-7AE6-2964-E79F39C3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E215-B237-F657-B49F-38A409327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F049-E047-C3CB-A6AA-22BAD3EDC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MENTAL 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1DE6-95C5-74C9-5CDD-3789925E0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MENTAL HEALTH </a:t>
            </a:r>
          </a:p>
        </p:txBody>
      </p:sp>
    </p:spTree>
    <p:extLst>
      <p:ext uri="{BB962C8B-B14F-4D97-AF65-F5344CB8AC3E}">
        <p14:creationId xmlns:p14="http://schemas.microsoft.com/office/powerpoint/2010/main" val="266867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C5D-76D9-C783-3A72-D988D473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the signs that someone might be struggling with mental health issues, and how can we appropriately offer help?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55A4-5DF0-5D1F-C747-D2A46FD9D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MENTAL HEALTH AND WELLNESS</vt:lpstr>
      <vt:lpstr> What are the signs that someone might be struggling with mental health issues, and how can we appropriately offer help?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WELLNESS</dc:title>
  <dc:creator>Lyndsey Neal</dc:creator>
  <cp:lastModifiedBy>Lyndsey Neal</cp:lastModifiedBy>
  <cp:revision>1</cp:revision>
  <dcterms:created xsi:type="dcterms:W3CDTF">2024-04-16T00:16:23Z</dcterms:created>
  <dcterms:modified xsi:type="dcterms:W3CDTF">2024-04-16T00:20:10Z</dcterms:modified>
</cp:coreProperties>
</file>