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Lst>
  <p:sldSz cy="5143500" cx="9144000"/>
  <p:notesSz cx="6858000" cy="9144000"/>
  <p:embeddedFontLst>
    <p:embeddedFont>
      <p:font typeface="Economica"/>
      <p:regular r:id="rId11"/>
      <p:bold r:id="rId12"/>
      <p:italic r:id="rId13"/>
      <p:boldItalic r:id="rId14"/>
    </p:embeddedFont>
    <p:embeddedFont>
      <p:font typeface="Amatic SC"/>
      <p:regular r:id="rId15"/>
      <p:bold r:id="rId16"/>
    </p:embeddedFont>
    <p:embeddedFont>
      <p:font typeface="Open Sans"/>
      <p:regular r:id="rId17"/>
      <p:bold r:id="rId18"/>
      <p:italic r:id="rId19"/>
      <p:boldItalic r:id="rId2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OpenSans-boldItalic.fntdata"/><Relationship Id="rId11" Type="http://schemas.openxmlformats.org/officeDocument/2006/relationships/font" Target="fonts/Economica-regular.fntdata"/><Relationship Id="rId10" Type="http://schemas.openxmlformats.org/officeDocument/2006/relationships/slide" Target="slides/slide5.xml"/><Relationship Id="rId13" Type="http://schemas.openxmlformats.org/officeDocument/2006/relationships/font" Target="fonts/Economica-italic.fntdata"/><Relationship Id="rId12" Type="http://schemas.openxmlformats.org/officeDocument/2006/relationships/font" Target="fonts/Economica-bold.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AmaticSC-regular.fntdata"/><Relationship Id="rId14" Type="http://schemas.openxmlformats.org/officeDocument/2006/relationships/font" Target="fonts/Economica-boldItalic.fntdata"/><Relationship Id="rId17" Type="http://schemas.openxmlformats.org/officeDocument/2006/relationships/font" Target="fonts/OpenSans-regular.fntdata"/><Relationship Id="rId16" Type="http://schemas.openxmlformats.org/officeDocument/2006/relationships/font" Target="fonts/AmaticSC-bold.fntdata"/><Relationship Id="rId5" Type="http://schemas.openxmlformats.org/officeDocument/2006/relationships/notesMaster" Target="notesMasters/notesMaster1.xml"/><Relationship Id="rId19" Type="http://schemas.openxmlformats.org/officeDocument/2006/relationships/font" Target="fonts/OpenSans-italic.fntdata"/><Relationship Id="rId6" Type="http://schemas.openxmlformats.org/officeDocument/2006/relationships/slide" Target="slides/slide1.xml"/><Relationship Id="rId18" Type="http://schemas.openxmlformats.org/officeDocument/2006/relationships/font" Target="fonts/OpenSans-bold.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60" name="Google Shape;60;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1b5ef8c86c7_0_5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1b5ef8c86c7_0_5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1b5ef8c86c7_0_60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1b5ef8c86c7_0_60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1b5ef8c86c7_0_6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2" name="Google Shape;102;g1b5ef8c86c7_0_6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1b5ef8c86c7_0_6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1b5ef8c86c7_0_6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a:off x="2744013" y="756700"/>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11" name="Google Shape;11;p2"/>
          <p:cNvSpPr/>
          <p:nvPr/>
        </p:nvSpPr>
        <p:spPr>
          <a:xfrm rot="10800000">
            <a:off x="5318350" y="3266725"/>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12" name="Google Shape;12;p2"/>
          <p:cNvSpPr txBox="1"/>
          <p:nvPr>
            <p:ph type="ctrTitle"/>
          </p:nvPr>
        </p:nvSpPr>
        <p:spPr>
          <a:xfrm>
            <a:off x="3044700" y="1444255"/>
            <a:ext cx="3054600" cy="15372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a:lvl1pPr>
            <a:lvl2pPr lvl="1" algn="ctr">
              <a:spcBef>
                <a:spcPts val="0"/>
              </a:spcBef>
              <a:spcAft>
                <a:spcPts val="0"/>
              </a:spcAft>
              <a:buSzPts val="4200"/>
              <a:buNone/>
              <a:defRPr/>
            </a:lvl2pPr>
            <a:lvl3pPr lvl="2" algn="ctr">
              <a:spcBef>
                <a:spcPts val="0"/>
              </a:spcBef>
              <a:spcAft>
                <a:spcPts val="0"/>
              </a:spcAft>
              <a:buSzPts val="4200"/>
              <a:buNone/>
              <a:defRPr/>
            </a:lvl3pPr>
            <a:lvl4pPr lvl="3" algn="ctr">
              <a:spcBef>
                <a:spcPts val="0"/>
              </a:spcBef>
              <a:spcAft>
                <a:spcPts val="0"/>
              </a:spcAft>
              <a:buSzPts val="4200"/>
              <a:buNone/>
              <a:defRPr/>
            </a:lvl4pPr>
            <a:lvl5pPr lvl="4" algn="ctr">
              <a:spcBef>
                <a:spcPts val="0"/>
              </a:spcBef>
              <a:spcAft>
                <a:spcPts val="0"/>
              </a:spcAft>
              <a:buSzPts val="4200"/>
              <a:buNone/>
              <a:defRPr/>
            </a:lvl5pPr>
            <a:lvl6pPr lvl="5" algn="ctr">
              <a:spcBef>
                <a:spcPts val="0"/>
              </a:spcBef>
              <a:spcAft>
                <a:spcPts val="0"/>
              </a:spcAft>
              <a:buSzPts val="4200"/>
              <a:buNone/>
              <a:defRPr/>
            </a:lvl6pPr>
            <a:lvl7pPr lvl="6" algn="ctr">
              <a:spcBef>
                <a:spcPts val="0"/>
              </a:spcBef>
              <a:spcAft>
                <a:spcPts val="0"/>
              </a:spcAft>
              <a:buSzPts val="4200"/>
              <a:buNone/>
              <a:defRPr/>
            </a:lvl7pPr>
            <a:lvl8pPr lvl="7" algn="ctr">
              <a:spcBef>
                <a:spcPts val="0"/>
              </a:spcBef>
              <a:spcAft>
                <a:spcPts val="0"/>
              </a:spcAft>
              <a:buSzPts val="4200"/>
              <a:buNone/>
              <a:defRPr/>
            </a:lvl8pPr>
            <a:lvl9pPr lvl="8" algn="ctr">
              <a:spcBef>
                <a:spcPts val="0"/>
              </a:spcBef>
              <a:spcAft>
                <a:spcPts val="0"/>
              </a:spcAft>
              <a:buSzPts val="4200"/>
              <a:buNone/>
              <a:defRPr/>
            </a:lvl9pPr>
          </a:lstStyle>
          <a:p/>
        </p:txBody>
      </p:sp>
      <p:sp>
        <p:nvSpPr>
          <p:cNvPr id="13" name="Google Shape;13;p2"/>
          <p:cNvSpPr txBox="1"/>
          <p:nvPr>
            <p:ph idx="1" type="subTitle"/>
          </p:nvPr>
        </p:nvSpPr>
        <p:spPr>
          <a:xfrm>
            <a:off x="3044700" y="3116580"/>
            <a:ext cx="3054600" cy="7014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Font typeface="Economica"/>
              <a:buNone/>
              <a:defRPr sz="2100">
                <a:latin typeface="Economica"/>
                <a:ea typeface="Economica"/>
                <a:cs typeface="Economica"/>
                <a:sym typeface="Economica"/>
              </a:defRPr>
            </a:lvl1pPr>
            <a:lvl2pPr lvl="1" algn="ctr">
              <a:lnSpc>
                <a:spcPct val="100000"/>
              </a:lnSpc>
              <a:spcBef>
                <a:spcPts val="0"/>
              </a:spcBef>
              <a:spcAft>
                <a:spcPts val="0"/>
              </a:spcAft>
              <a:buSzPts val="2100"/>
              <a:buFont typeface="Economica"/>
              <a:buNone/>
              <a:defRPr sz="2100">
                <a:latin typeface="Economica"/>
                <a:ea typeface="Economica"/>
                <a:cs typeface="Economica"/>
                <a:sym typeface="Economica"/>
              </a:defRPr>
            </a:lvl2pPr>
            <a:lvl3pPr lvl="2" algn="ctr">
              <a:lnSpc>
                <a:spcPct val="100000"/>
              </a:lnSpc>
              <a:spcBef>
                <a:spcPts val="0"/>
              </a:spcBef>
              <a:spcAft>
                <a:spcPts val="0"/>
              </a:spcAft>
              <a:buSzPts val="2100"/>
              <a:buFont typeface="Economica"/>
              <a:buNone/>
              <a:defRPr sz="2100">
                <a:latin typeface="Economica"/>
                <a:ea typeface="Economica"/>
                <a:cs typeface="Economica"/>
                <a:sym typeface="Economica"/>
              </a:defRPr>
            </a:lvl3pPr>
            <a:lvl4pPr lvl="3" algn="ctr">
              <a:lnSpc>
                <a:spcPct val="100000"/>
              </a:lnSpc>
              <a:spcBef>
                <a:spcPts val="0"/>
              </a:spcBef>
              <a:spcAft>
                <a:spcPts val="0"/>
              </a:spcAft>
              <a:buSzPts val="2100"/>
              <a:buFont typeface="Economica"/>
              <a:buNone/>
              <a:defRPr sz="2100">
                <a:latin typeface="Economica"/>
                <a:ea typeface="Economica"/>
                <a:cs typeface="Economica"/>
                <a:sym typeface="Economica"/>
              </a:defRPr>
            </a:lvl4pPr>
            <a:lvl5pPr lvl="4" algn="ctr">
              <a:lnSpc>
                <a:spcPct val="100000"/>
              </a:lnSpc>
              <a:spcBef>
                <a:spcPts val="0"/>
              </a:spcBef>
              <a:spcAft>
                <a:spcPts val="0"/>
              </a:spcAft>
              <a:buSzPts val="2100"/>
              <a:buFont typeface="Economica"/>
              <a:buNone/>
              <a:defRPr sz="2100">
                <a:latin typeface="Economica"/>
                <a:ea typeface="Economica"/>
                <a:cs typeface="Economica"/>
                <a:sym typeface="Economica"/>
              </a:defRPr>
            </a:lvl5pPr>
            <a:lvl6pPr lvl="5" algn="ctr">
              <a:lnSpc>
                <a:spcPct val="100000"/>
              </a:lnSpc>
              <a:spcBef>
                <a:spcPts val="0"/>
              </a:spcBef>
              <a:spcAft>
                <a:spcPts val="0"/>
              </a:spcAft>
              <a:buSzPts val="2100"/>
              <a:buFont typeface="Economica"/>
              <a:buNone/>
              <a:defRPr sz="2100">
                <a:latin typeface="Economica"/>
                <a:ea typeface="Economica"/>
                <a:cs typeface="Economica"/>
                <a:sym typeface="Economica"/>
              </a:defRPr>
            </a:lvl6pPr>
            <a:lvl7pPr lvl="6" algn="ctr">
              <a:lnSpc>
                <a:spcPct val="100000"/>
              </a:lnSpc>
              <a:spcBef>
                <a:spcPts val="0"/>
              </a:spcBef>
              <a:spcAft>
                <a:spcPts val="0"/>
              </a:spcAft>
              <a:buSzPts val="2100"/>
              <a:buFont typeface="Economica"/>
              <a:buNone/>
              <a:defRPr sz="2100">
                <a:latin typeface="Economica"/>
                <a:ea typeface="Economica"/>
                <a:cs typeface="Economica"/>
                <a:sym typeface="Economica"/>
              </a:defRPr>
            </a:lvl7pPr>
            <a:lvl8pPr lvl="7" algn="ctr">
              <a:lnSpc>
                <a:spcPct val="100000"/>
              </a:lnSpc>
              <a:spcBef>
                <a:spcPts val="0"/>
              </a:spcBef>
              <a:spcAft>
                <a:spcPts val="0"/>
              </a:spcAft>
              <a:buSzPts val="2100"/>
              <a:buFont typeface="Economica"/>
              <a:buNone/>
              <a:defRPr sz="2100">
                <a:latin typeface="Economica"/>
                <a:ea typeface="Economica"/>
                <a:cs typeface="Economica"/>
                <a:sym typeface="Economica"/>
              </a:defRPr>
            </a:lvl8pPr>
            <a:lvl9pPr lvl="8" algn="ctr">
              <a:lnSpc>
                <a:spcPct val="100000"/>
              </a:lnSpc>
              <a:spcBef>
                <a:spcPts val="0"/>
              </a:spcBef>
              <a:spcAft>
                <a:spcPts val="0"/>
              </a:spcAft>
              <a:buSzPts val="2100"/>
              <a:buFont typeface="Economica"/>
              <a:buNone/>
              <a:defRPr sz="2100">
                <a:latin typeface="Economica"/>
                <a:ea typeface="Economica"/>
                <a:cs typeface="Economica"/>
                <a:sym typeface="Economica"/>
              </a:defRPr>
            </a:lvl9pPr>
          </a:lstStyle>
          <a:p/>
        </p:txBody>
      </p:sp>
      <p:sp>
        <p:nvSpPr>
          <p:cNvPr id="14" name="Google Shape;14;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1" name="Shape 51"/>
        <p:cNvGrpSpPr/>
        <p:nvPr/>
      </p:nvGrpSpPr>
      <p:grpSpPr>
        <a:xfrm>
          <a:off x="0" y="0"/>
          <a:ext cx="0" cy="0"/>
          <a:chOff x="0" y="0"/>
          <a:chExt cx="0" cy="0"/>
        </a:xfrm>
      </p:grpSpPr>
      <p:sp>
        <p:nvSpPr>
          <p:cNvPr id="52" name="Google Shape;52;p11"/>
          <p:cNvSpPr/>
          <p:nvPr/>
        </p:nvSpPr>
        <p:spPr>
          <a:xfrm>
            <a:off x="0"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11"/>
          <p:cNvSpPr txBox="1"/>
          <p:nvPr>
            <p:ph hasCustomPrompt="1" type="title"/>
          </p:nvPr>
        </p:nvSpPr>
        <p:spPr>
          <a:xfrm>
            <a:off x="311700" y="957125"/>
            <a:ext cx="8520600" cy="21288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lt2"/>
              </a:buClr>
              <a:buSzPts val="16000"/>
              <a:buNone/>
              <a:defRPr sz="16000">
                <a:solidFill>
                  <a:schemeClr val="lt2"/>
                </a:solidFill>
              </a:defRPr>
            </a:lvl1pPr>
            <a:lvl2pPr lvl="1" algn="ctr">
              <a:spcBef>
                <a:spcPts val="0"/>
              </a:spcBef>
              <a:spcAft>
                <a:spcPts val="0"/>
              </a:spcAft>
              <a:buClr>
                <a:schemeClr val="lt2"/>
              </a:buClr>
              <a:buSzPts val="16000"/>
              <a:buNone/>
              <a:defRPr sz="16000">
                <a:solidFill>
                  <a:schemeClr val="lt2"/>
                </a:solidFill>
              </a:defRPr>
            </a:lvl2pPr>
            <a:lvl3pPr lvl="2" algn="ctr">
              <a:spcBef>
                <a:spcPts val="0"/>
              </a:spcBef>
              <a:spcAft>
                <a:spcPts val="0"/>
              </a:spcAft>
              <a:buClr>
                <a:schemeClr val="lt2"/>
              </a:buClr>
              <a:buSzPts val="16000"/>
              <a:buNone/>
              <a:defRPr sz="16000">
                <a:solidFill>
                  <a:schemeClr val="lt2"/>
                </a:solidFill>
              </a:defRPr>
            </a:lvl3pPr>
            <a:lvl4pPr lvl="3" algn="ctr">
              <a:spcBef>
                <a:spcPts val="0"/>
              </a:spcBef>
              <a:spcAft>
                <a:spcPts val="0"/>
              </a:spcAft>
              <a:buClr>
                <a:schemeClr val="lt2"/>
              </a:buClr>
              <a:buSzPts val="16000"/>
              <a:buNone/>
              <a:defRPr sz="16000">
                <a:solidFill>
                  <a:schemeClr val="lt2"/>
                </a:solidFill>
              </a:defRPr>
            </a:lvl4pPr>
            <a:lvl5pPr lvl="4" algn="ctr">
              <a:spcBef>
                <a:spcPts val="0"/>
              </a:spcBef>
              <a:spcAft>
                <a:spcPts val="0"/>
              </a:spcAft>
              <a:buClr>
                <a:schemeClr val="lt2"/>
              </a:buClr>
              <a:buSzPts val="16000"/>
              <a:buNone/>
              <a:defRPr sz="16000">
                <a:solidFill>
                  <a:schemeClr val="lt2"/>
                </a:solidFill>
              </a:defRPr>
            </a:lvl5pPr>
            <a:lvl6pPr lvl="5" algn="ctr">
              <a:spcBef>
                <a:spcPts val="0"/>
              </a:spcBef>
              <a:spcAft>
                <a:spcPts val="0"/>
              </a:spcAft>
              <a:buClr>
                <a:schemeClr val="lt2"/>
              </a:buClr>
              <a:buSzPts val="16000"/>
              <a:buNone/>
              <a:defRPr sz="16000">
                <a:solidFill>
                  <a:schemeClr val="lt2"/>
                </a:solidFill>
              </a:defRPr>
            </a:lvl6pPr>
            <a:lvl7pPr lvl="6" algn="ctr">
              <a:spcBef>
                <a:spcPts val="0"/>
              </a:spcBef>
              <a:spcAft>
                <a:spcPts val="0"/>
              </a:spcAft>
              <a:buClr>
                <a:schemeClr val="lt2"/>
              </a:buClr>
              <a:buSzPts val="16000"/>
              <a:buNone/>
              <a:defRPr sz="16000">
                <a:solidFill>
                  <a:schemeClr val="lt2"/>
                </a:solidFill>
              </a:defRPr>
            </a:lvl7pPr>
            <a:lvl8pPr lvl="7" algn="ctr">
              <a:spcBef>
                <a:spcPts val="0"/>
              </a:spcBef>
              <a:spcAft>
                <a:spcPts val="0"/>
              </a:spcAft>
              <a:buClr>
                <a:schemeClr val="lt2"/>
              </a:buClr>
              <a:buSzPts val="16000"/>
              <a:buNone/>
              <a:defRPr sz="16000">
                <a:solidFill>
                  <a:schemeClr val="lt2"/>
                </a:solidFill>
              </a:defRPr>
            </a:lvl8pPr>
            <a:lvl9pPr lvl="8" algn="ctr">
              <a:spcBef>
                <a:spcPts val="0"/>
              </a:spcBef>
              <a:spcAft>
                <a:spcPts val="0"/>
              </a:spcAft>
              <a:buClr>
                <a:schemeClr val="lt2"/>
              </a:buClr>
              <a:buSzPts val="16000"/>
              <a:buNone/>
              <a:defRPr sz="16000">
                <a:solidFill>
                  <a:schemeClr val="lt2"/>
                </a:solidFill>
              </a:defRPr>
            </a:lvl9pPr>
          </a:lstStyle>
          <a:p>
            <a:r>
              <a:t>xx%</a:t>
            </a:r>
          </a:p>
        </p:txBody>
      </p:sp>
      <p:sp>
        <p:nvSpPr>
          <p:cNvPr id="54" name="Google Shape;54;p11"/>
          <p:cNvSpPr txBox="1"/>
          <p:nvPr>
            <p:ph idx="1" type="body"/>
          </p:nvPr>
        </p:nvSpPr>
        <p:spPr>
          <a:xfrm>
            <a:off x="311700" y="3162000"/>
            <a:ext cx="8520600" cy="10716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55" name="Google Shape;55;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6" name="Shape 56"/>
        <p:cNvGrpSpPr/>
        <p:nvPr/>
      </p:nvGrpSpPr>
      <p:grpSpPr>
        <a:xfrm>
          <a:off x="0" y="0"/>
          <a:ext cx="0" cy="0"/>
          <a:chOff x="0" y="0"/>
          <a:chExt cx="0" cy="0"/>
        </a:xfrm>
      </p:grpSpPr>
      <p:sp>
        <p:nvSpPr>
          <p:cNvPr id="57" name="Google Shape;57;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5" name="Shape 15"/>
        <p:cNvGrpSpPr/>
        <p:nvPr/>
      </p:nvGrpSpPr>
      <p:grpSpPr>
        <a:xfrm>
          <a:off x="0" y="0"/>
          <a:ext cx="0" cy="0"/>
          <a:chOff x="0" y="0"/>
          <a:chExt cx="0" cy="0"/>
        </a:xfrm>
      </p:grpSpPr>
      <p:sp>
        <p:nvSpPr>
          <p:cNvPr id="16" name="Google Shape;16;p3"/>
          <p:cNvSpPr/>
          <p:nvPr/>
        </p:nvSpPr>
        <p:spPr>
          <a:xfrm flipH="1">
            <a:off x="7595938" y="460225"/>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17" name="Google Shape;17;p3"/>
          <p:cNvSpPr/>
          <p:nvPr/>
        </p:nvSpPr>
        <p:spPr>
          <a:xfrm flipH="1" rot="10800000">
            <a:off x="466425" y="3558325"/>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18" name="Google Shape;18;p3"/>
          <p:cNvSpPr txBox="1"/>
          <p:nvPr>
            <p:ph type="title"/>
          </p:nvPr>
        </p:nvSpPr>
        <p:spPr>
          <a:xfrm>
            <a:off x="773700" y="1806450"/>
            <a:ext cx="7596600" cy="15306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4200"/>
              <a:buNone/>
              <a:defRPr/>
            </a:lvl1pPr>
            <a:lvl2pPr lvl="1" algn="ctr">
              <a:spcBef>
                <a:spcPts val="0"/>
              </a:spcBef>
              <a:spcAft>
                <a:spcPts val="0"/>
              </a:spcAft>
              <a:buSzPts val="4200"/>
              <a:buNone/>
              <a:defRPr/>
            </a:lvl2pPr>
            <a:lvl3pPr lvl="2" algn="ctr">
              <a:spcBef>
                <a:spcPts val="0"/>
              </a:spcBef>
              <a:spcAft>
                <a:spcPts val="0"/>
              </a:spcAft>
              <a:buSzPts val="4200"/>
              <a:buNone/>
              <a:defRPr/>
            </a:lvl3pPr>
            <a:lvl4pPr lvl="3" algn="ctr">
              <a:spcBef>
                <a:spcPts val="0"/>
              </a:spcBef>
              <a:spcAft>
                <a:spcPts val="0"/>
              </a:spcAft>
              <a:buSzPts val="4200"/>
              <a:buNone/>
              <a:defRPr/>
            </a:lvl4pPr>
            <a:lvl5pPr lvl="4" algn="ctr">
              <a:spcBef>
                <a:spcPts val="0"/>
              </a:spcBef>
              <a:spcAft>
                <a:spcPts val="0"/>
              </a:spcAft>
              <a:buSzPts val="4200"/>
              <a:buNone/>
              <a:defRPr/>
            </a:lvl5pPr>
            <a:lvl6pPr lvl="5" algn="ctr">
              <a:spcBef>
                <a:spcPts val="0"/>
              </a:spcBef>
              <a:spcAft>
                <a:spcPts val="0"/>
              </a:spcAft>
              <a:buSzPts val="4200"/>
              <a:buNone/>
              <a:defRPr/>
            </a:lvl6pPr>
            <a:lvl7pPr lvl="6" algn="ctr">
              <a:spcBef>
                <a:spcPts val="0"/>
              </a:spcBef>
              <a:spcAft>
                <a:spcPts val="0"/>
              </a:spcAft>
              <a:buSzPts val="4200"/>
              <a:buNone/>
              <a:defRPr/>
            </a:lvl7pPr>
            <a:lvl8pPr lvl="7" algn="ctr">
              <a:spcBef>
                <a:spcPts val="0"/>
              </a:spcBef>
              <a:spcAft>
                <a:spcPts val="0"/>
              </a:spcAft>
              <a:buSzPts val="4200"/>
              <a:buNone/>
              <a:defRPr/>
            </a:lvl8pPr>
            <a:lvl9pPr lvl="8" algn="ctr">
              <a:spcBef>
                <a:spcPts val="0"/>
              </a:spcBef>
              <a:spcAft>
                <a:spcPts val="0"/>
              </a:spcAft>
              <a:buSzPts val="4200"/>
              <a:buNone/>
              <a:defRPr/>
            </a:lvl9pPr>
          </a:lstStyle>
          <a:p/>
        </p:txBody>
      </p:sp>
      <p:sp>
        <p:nvSpPr>
          <p:cNvPr id="19" name="Google Shape;19;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0" name="Shape 20"/>
        <p:cNvGrpSpPr/>
        <p:nvPr/>
      </p:nvGrpSpPr>
      <p:grpSpPr>
        <a:xfrm>
          <a:off x="0" y="0"/>
          <a:ext cx="0" cy="0"/>
          <a:chOff x="0" y="0"/>
          <a:chExt cx="0" cy="0"/>
        </a:xfrm>
      </p:grpSpPr>
      <p:sp>
        <p:nvSpPr>
          <p:cNvPr id="21" name="Google Shape;21;p4"/>
          <p:cNvSpPr/>
          <p:nvPr/>
        </p:nvSpPr>
        <p:spPr>
          <a:xfrm>
            <a:off x="0"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4"/>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p:txBody>
      </p:sp>
      <p:sp>
        <p:nvSpPr>
          <p:cNvPr id="23" name="Google Shape;23;p4"/>
          <p:cNvSpPr txBox="1"/>
          <p:nvPr>
            <p:ph idx="1" type="body"/>
          </p:nvPr>
        </p:nvSpPr>
        <p:spPr>
          <a:xfrm>
            <a:off x="311700" y="1225225"/>
            <a:ext cx="8520600" cy="33540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4" name="Google Shape;24;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5" name="Shape 25"/>
        <p:cNvGrpSpPr/>
        <p:nvPr/>
      </p:nvGrpSpPr>
      <p:grpSpPr>
        <a:xfrm>
          <a:off x="0" y="0"/>
          <a:ext cx="0" cy="0"/>
          <a:chOff x="0" y="0"/>
          <a:chExt cx="0" cy="0"/>
        </a:xfrm>
      </p:grpSpPr>
      <p:sp>
        <p:nvSpPr>
          <p:cNvPr id="26" name="Google Shape;26;p5"/>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p:txBody>
      </p:sp>
      <p:sp>
        <p:nvSpPr>
          <p:cNvPr id="27" name="Google Shape;27;p5"/>
          <p:cNvSpPr txBox="1"/>
          <p:nvPr>
            <p:ph idx="1" type="body"/>
          </p:nvPr>
        </p:nvSpPr>
        <p:spPr>
          <a:xfrm>
            <a:off x="311700" y="1225225"/>
            <a:ext cx="3999900" cy="3354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8" name="Google Shape;28;p5"/>
          <p:cNvSpPr txBox="1"/>
          <p:nvPr>
            <p:ph idx="2" type="body"/>
          </p:nvPr>
        </p:nvSpPr>
        <p:spPr>
          <a:xfrm>
            <a:off x="4832400" y="1225225"/>
            <a:ext cx="3999900" cy="3354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9" name="Google Shape;29;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0" name="Shape 30"/>
        <p:cNvGrpSpPr/>
        <p:nvPr/>
      </p:nvGrpSpPr>
      <p:grpSpPr>
        <a:xfrm>
          <a:off x="0" y="0"/>
          <a:ext cx="0" cy="0"/>
          <a:chOff x="0" y="0"/>
          <a:chExt cx="0" cy="0"/>
        </a:xfrm>
      </p:grpSpPr>
      <p:sp>
        <p:nvSpPr>
          <p:cNvPr id="31" name="Google Shape;31;p6"/>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p:txBody>
      </p:sp>
      <p:sp>
        <p:nvSpPr>
          <p:cNvPr id="32" name="Google Shape;32;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3" name="Shape 33"/>
        <p:cNvGrpSpPr/>
        <p:nvPr/>
      </p:nvGrpSpPr>
      <p:grpSpPr>
        <a:xfrm>
          <a:off x="0" y="0"/>
          <a:ext cx="0" cy="0"/>
          <a:chOff x="0" y="0"/>
          <a:chExt cx="0" cy="0"/>
        </a:xfrm>
      </p:grpSpPr>
      <p:sp>
        <p:nvSpPr>
          <p:cNvPr id="34" name="Google Shape;34;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35" name="Google Shape;35;p7"/>
          <p:cNvSpPr txBox="1"/>
          <p:nvPr>
            <p:ph idx="1" type="body"/>
          </p:nvPr>
        </p:nvSpPr>
        <p:spPr>
          <a:xfrm>
            <a:off x="311700" y="1399400"/>
            <a:ext cx="2808000" cy="27849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6" name="Google Shape;36;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7" name="Shape 37"/>
        <p:cNvGrpSpPr/>
        <p:nvPr/>
      </p:nvGrpSpPr>
      <p:grpSpPr>
        <a:xfrm>
          <a:off x="0" y="0"/>
          <a:ext cx="0" cy="0"/>
          <a:chOff x="0" y="0"/>
          <a:chExt cx="0" cy="0"/>
        </a:xfrm>
      </p:grpSpPr>
      <p:sp>
        <p:nvSpPr>
          <p:cNvPr id="38" name="Google Shape;38;p8"/>
          <p:cNvSpPr/>
          <p:nvPr/>
        </p:nvSpPr>
        <p:spPr>
          <a:xfrm>
            <a:off x="0"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 name="Google Shape;39;p8"/>
          <p:cNvSpPr txBox="1"/>
          <p:nvPr>
            <p:ph type="title"/>
          </p:nvPr>
        </p:nvSpPr>
        <p:spPr>
          <a:xfrm>
            <a:off x="490250" y="450150"/>
            <a:ext cx="5878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40" name="Google Shape;40;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1" name="Shape 41"/>
        <p:cNvGrpSpPr/>
        <p:nvPr/>
      </p:nvGrpSpPr>
      <p:grpSpPr>
        <a:xfrm>
          <a:off x="0" y="0"/>
          <a:ext cx="0" cy="0"/>
          <a:chOff x="0" y="0"/>
          <a:chExt cx="0" cy="0"/>
        </a:xfrm>
      </p:grpSpPr>
      <p:sp>
        <p:nvSpPr>
          <p:cNvPr id="42" name="Google Shape;42;p9"/>
          <p:cNvSpPr/>
          <p:nvPr/>
        </p:nvSpPr>
        <p:spPr>
          <a:xfrm>
            <a:off x="4572000" y="-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3" name="Google Shape;43;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4" name="Google Shape;44;p9"/>
          <p:cNvSpPr txBox="1"/>
          <p:nvPr>
            <p:ph type="title"/>
          </p:nvPr>
        </p:nvSpPr>
        <p:spPr>
          <a:xfrm>
            <a:off x="265500" y="929275"/>
            <a:ext cx="4045200" cy="1786200"/>
          </a:xfrm>
          <a:prstGeom prst="rect">
            <a:avLst/>
          </a:prstGeom>
        </p:spPr>
        <p:txBody>
          <a:bodyPr anchorCtr="0" anchor="b" bIns="91425" lIns="91425" spcFirstLastPara="1" rIns="91425" wrap="square" tIns="91425">
            <a:normAutofit/>
          </a:bodyPr>
          <a:lstStyle>
            <a:lvl1pPr lvl="0" algn="ctr">
              <a:spcBef>
                <a:spcPts val="0"/>
              </a:spcBef>
              <a:spcAft>
                <a:spcPts val="0"/>
              </a:spcAft>
              <a:buClr>
                <a:schemeClr val="lt2"/>
              </a:buClr>
              <a:buSzPts val="4200"/>
              <a:buNone/>
              <a:defRPr>
                <a:solidFill>
                  <a:schemeClr val="lt2"/>
                </a:solidFill>
              </a:defRPr>
            </a:lvl1pPr>
            <a:lvl2pPr lvl="1" algn="ctr">
              <a:spcBef>
                <a:spcPts val="0"/>
              </a:spcBef>
              <a:spcAft>
                <a:spcPts val="0"/>
              </a:spcAft>
              <a:buClr>
                <a:schemeClr val="lt2"/>
              </a:buClr>
              <a:buSzPts val="4200"/>
              <a:buNone/>
              <a:defRPr>
                <a:solidFill>
                  <a:schemeClr val="lt2"/>
                </a:solidFill>
              </a:defRPr>
            </a:lvl2pPr>
            <a:lvl3pPr lvl="2" algn="ctr">
              <a:spcBef>
                <a:spcPts val="0"/>
              </a:spcBef>
              <a:spcAft>
                <a:spcPts val="0"/>
              </a:spcAft>
              <a:buClr>
                <a:schemeClr val="lt2"/>
              </a:buClr>
              <a:buSzPts val="4200"/>
              <a:buNone/>
              <a:defRPr>
                <a:solidFill>
                  <a:schemeClr val="lt2"/>
                </a:solidFill>
              </a:defRPr>
            </a:lvl3pPr>
            <a:lvl4pPr lvl="3" algn="ctr">
              <a:spcBef>
                <a:spcPts val="0"/>
              </a:spcBef>
              <a:spcAft>
                <a:spcPts val="0"/>
              </a:spcAft>
              <a:buClr>
                <a:schemeClr val="lt2"/>
              </a:buClr>
              <a:buSzPts val="4200"/>
              <a:buNone/>
              <a:defRPr>
                <a:solidFill>
                  <a:schemeClr val="lt2"/>
                </a:solidFill>
              </a:defRPr>
            </a:lvl4pPr>
            <a:lvl5pPr lvl="4" algn="ctr">
              <a:spcBef>
                <a:spcPts val="0"/>
              </a:spcBef>
              <a:spcAft>
                <a:spcPts val="0"/>
              </a:spcAft>
              <a:buClr>
                <a:schemeClr val="lt2"/>
              </a:buClr>
              <a:buSzPts val="4200"/>
              <a:buNone/>
              <a:defRPr>
                <a:solidFill>
                  <a:schemeClr val="lt2"/>
                </a:solidFill>
              </a:defRPr>
            </a:lvl5pPr>
            <a:lvl6pPr lvl="5" algn="ctr">
              <a:spcBef>
                <a:spcPts val="0"/>
              </a:spcBef>
              <a:spcAft>
                <a:spcPts val="0"/>
              </a:spcAft>
              <a:buClr>
                <a:schemeClr val="lt2"/>
              </a:buClr>
              <a:buSzPts val="4200"/>
              <a:buNone/>
              <a:defRPr>
                <a:solidFill>
                  <a:schemeClr val="lt2"/>
                </a:solidFill>
              </a:defRPr>
            </a:lvl6pPr>
            <a:lvl7pPr lvl="6" algn="ctr">
              <a:spcBef>
                <a:spcPts val="0"/>
              </a:spcBef>
              <a:spcAft>
                <a:spcPts val="0"/>
              </a:spcAft>
              <a:buClr>
                <a:schemeClr val="lt2"/>
              </a:buClr>
              <a:buSzPts val="4200"/>
              <a:buNone/>
              <a:defRPr>
                <a:solidFill>
                  <a:schemeClr val="lt2"/>
                </a:solidFill>
              </a:defRPr>
            </a:lvl7pPr>
            <a:lvl8pPr lvl="7" algn="ctr">
              <a:spcBef>
                <a:spcPts val="0"/>
              </a:spcBef>
              <a:spcAft>
                <a:spcPts val="0"/>
              </a:spcAft>
              <a:buClr>
                <a:schemeClr val="lt2"/>
              </a:buClr>
              <a:buSzPts val="4200"/>
              <a:buNone/>
              <a:defRPr>
                <a:solidFill>
                  <a:schemeClr val="lt2"/>
                </a:solidFill>
              </a:defRPr>
            </a:lvl8pPr>
            <a:lvl9pPr lvl="8" algn="ctr">
              <a:spcBef>
                <a:spcPts val="0"/>
              </a:spcBef>
              <a:spcAft>
                <a:spcPts val="0"/>
              </a:spcAft>
              <a:buClr>
                <a:schemeClr val="lt2"/>
              </a:buClr>
              <a:buSzPts val="4200"/>
              <a:buNone/>
              <a:defRPr>
                <a:solidFill>
                  <a:schemeClr val="lt2"/>
                </a:solidFill>
              </a:defRPr>
            </a:lvl9pPr>
          </a:lstStyle>
          <a:p/>
        </p:txBody>
      </p:sp>
      <p:sp>
        <p:nvSpPr>
          <p:cNvPr id="45" name="Google Shape;45;p9"/>
          <p:cNvSpPr txBox="1"/>
          <p:nvPr>
            <p:ph idx="1" type="subTitle"/>
          </p:nvPr>
        </p:nvSpPr>
        <p:spPr>
          <a:xfrm>
            <a:off x="265500" y="2769001"/>
            <a:ext cx="4045200" cy="1574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400"/>
              <a:buFont typeface="Economica"/>
              <a:buNone/>
              <a:defRPr sz="2400">
                <a:latin typeface="Economica"/>
                <a:ea typeface="Economica"/>
                <a:cs typeface="Economica"/>
                <a:sym typeface="Economica"/>
              </a:defRPr>
            </a:lvl1pPr>
            <a:lvl2pPr lvl="1" algn="ctr">
              <a:lnSpc>
                <a:spcPct val="100000"/>
              </a:lnSpc>
              <a:spcBef>
                <a:spcPts val="0"/>
              </a:spcBef>
              <a:spcAft>
                <a:spcPts val="0"/>
              </a:spcAft>
              <a:buSzPts val="2400"/>
              <a:buFont typeface="Economica"/>
              <a:buNone/>
              <a:defRPr sz="2400">
                <a:latin typeface="Economica"/>
                <a:ea typeface="Economica"/>
                <a:cs typeface="Economica"/>
                <a:sym typeface="Economica"/>
              </a:defRPr>
            </a:lvl2pPr>
            <a:lvl3pPr lvl="2" algn="ctr">
              <a:lnSpc>
                <a:spcPct val="100000"/>
              </a:lnSpc>
              <a:spcBef>
                <a:spcPts val="0"/>
              </a:spcBef>
              <a:spcAft>
                <a:spcPts val="0"/>
              </a:spcAft>
              <a:buSzPts val="2400"/>
              <a:buFont typeface="Economica"/>
              <a:buNone/>
              <a:defRPr sz="2400">
                <a:latin typeface="Economica"/>
                <a:ea typeface="Economica"/>
                <a:cs typeface="Economica"/>
                <a:sym typeface="Economica"/>
              </a:defRPr>
            </a:lvl3pPr>
            <a:lvl4pPr lvl="3" algn="ctr">
              <a:lnSpc>
                <a:spcPct val="100000"/>
              </a:lnSpc>
              <a:spcBef>
                <a:spcPts val="0"/>
              </a:spcBef>
              <a:spcAft>
                <a:spcPts val="0"/>
              </a:spcAft>
              <a:buSzPts val="2400"/>
              <a:buFont typeface="Economica"/>
              <a:buNone/>
              <a:defRPr sz="2400">
                <a:latin typeface="Economica"/>
                <a:ea typeface="Economica"/>
                <a:cs typeface="Economica"/>
                <a:sym typeface="Economica"/>
              </a:defRPr>
            </a:lvl4pPr>
            <a:lvl5pPr lvl="4" algn="ctr">
              <a:lnSpc>
                <a:spcPct val="100000"/>
              </a:lnSpc>
              <a:spcBef>
                <a:spcPts val="0"/>
              </a:spcBef>
              <a:spcAft>
                <a:spcPts val="0"/>
              </a:spcAft>
              <a:buSzPts val="2400"/>
              <a:buFont typeface="Economica"/>
              <a:buNone/>
              <a:defRPr sz="2400">
                <a:latin typeface="Economica"/>
                <a:ea typeface="Economica"/>
                <a:cs typeface="Economica"/>
                <a:sym typeface="Economica"/>
              </a:defRPr>
            </a:lvl5pPr>
            <a:lvl6pPr lvl="5" algn="ctr">
              <a:lnSpc>
                <a:spcPct val="100000"/>
              </a:lnSpc>
              <a:spcBef>
                <a:spcPts val="0"/>
              </a:spcBef>
              <a:spcAft>
                <a:spcPts val="0"/>
              </a:spcAft>
              <a:buSzPts val="2400"/>
              <a:buFont typeface="Economica"/>
              <a:buNone/>
              <a:defRPr sz="2400">
                <a:latin typeface="Economica"/>
                <a:ea typeface="Economica"/>
                <a:cs typeface="Economica"/>
                <a:sym typeface="Economica"/>
              </a:defRPr>
            </a:lvl6pPr>
            <a:lvl7pPr lvl="6" algn="ctr">
              <a:lnSpc>
                <a:spcPct val="100000"/>
              </a:lnSpc>
              <a:spcBef>
                <a:spcPts val="0"/>
              </a:spcBef>
              <a:spcAft>
                <a:spcPts val="0"/>
              </a:spcAft>
              <a:buSzPts val="2400"/>
              <a:buFont typeface="Economica"/>
              <a:buNone/>
              <a:defRPr sz="2400">
                <a:latin typeface="Economica"/>
                <a:ea typeface="Economica"/>
                <a:cs typeface="Economica"/>
                <a:sym typeface="Economica"/>
              </a:defRPr>
            </a:lvl7pPr>
            <a:lvl8pPr lvl="7" algn="ctr">
              <a:lnSpc>
                <a:spcPct val="100000"/>
              </a:lnSpc>
              <a:spcBef>
                <a:spcPts val="0"/>
              </a:spcBef>
              <a:spcAft>
                <a:spcPts val="0"/>
              </a:spcAft>
              <a:buSzPts val="2400"/>
              <a:buFont typeface="Economica"/>
              <a:buNone/>
              <a:defRPr sz="2400">
                <a:latin typeface="Economica"/>
                <a:ea typeface="Economica"/>
                <a:cs typeface="Economica"/>
                <a:sym typeface="Economica"/>
              </a:defRPr>
            </a:lvl8pPr>
            <a:lvl9pPr lvl="8" algn="ctr">
              <a:lnSpc>
                <a:spcPct val="100000"/>
              </a:lnSpc>
              <a:spcBef>
                <a:spcPts val="0"/>
              </a:spcBef>
              <a:spcAft>
                <a:spcPts val="0"/>
              </a:spcAft>
              <a:buSzPts val="2400"/>
              <a:buFont typeface="Economica"/>
              <a:buNone/>
              <a:defRPr sz="2400">
                <a:latin typeface="Economica"/>
                <a:ea typeface="Economica"/>
                <a:cs typeface="Economica"/>
                <a:sym typeface="Economica"/>
              </a:defRPr>
            </a:lvl9pPr>
          </a:lstStyle>
          <a:p/>
        </p:txBody>
      </p:sp>
      <p:sp>
        <p:nvSpPr>
          <p:cNvPr id="46" name="Google Shape;46;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47" name="Google Shape;47;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8" name="Shape 48"/>
        <p:cNvGrpSpPr/>
        <p:nvPr/>
      </p:nvGrpSpPr>
      <p:grpSpPr>
        <a:xfrm>
          <a:off x="0" y="0"/>
          <a:ext cx="0" cy="0"/>
          <a:chOff x="0" y="0"/>
          <a:chExt cx="0" cy="0"/>
        </a:xfrm>
      </p:grpSpPr>
      <p:sp>
        <p:nvSpPr>
          <p:cNvPr id="49" name="Google Shape;49;p10"/>
          <p:cNvSpPr txBox="1"/>
          <p:nvPr>
            <p:ph idx="1" type="body"/>
          </p:nvPr>
        </p:nvSpPr>
        <p:spPr>
          <a:xfrm>
            <a:off x="319500" y="4218925"/>
            <a:ext cx="5998800" cy="598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2400"/>
              <a:buFont typeface="Economica"/>
              <a:buNone/>
              <a:defRPr sz="2400">
                <a:latin typeface="Economica"/>
                <a:ea typeface="Economica"/>
                <a:cs typeface="Economica"/>
                <a:sym typeface="Economica"/>
              </a:defRPr>
            </a:lvl1pPr>
          </a:lstStyle>
          <a:p/>
        </p:txBody>
      </p:sp>
      <p:sp>
        <p:nvSpPr>
          <p:cNvPr id="50" name="Google Shape;50;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luxe">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315925"/>
            <a:ext cx="8520600" cy="831300"/>
          </a:xfrm>
          <a:prstGeom prst="rect">
            <a:avLst/>
          </a:prstGeom>
          <a:noFill/>
          <a:ln>
            <a:noFill/>
          </a:ln>
        </p:spPr>
        <p:txBody>
          <a:bodyPr anchorCtr="0" anchor="b" bIns="91425" lIns="91425" spcFirstLastPara="1" rIns="91425" wrap="square" tIns="91425">
            <a:normAutofit/>
          </a:bodyPr>
          <a:lstStyle>
            <a:lvl1pPr lvl="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1pPr>
            <a:lvl2pPr lvl="1">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2pPr>
            <a:lvl3pPr lvl="2">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3pPr>
            <a:lvl4pPr lvl="3">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4pPr>
            <a:lvl5pPr lvl="4">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5pPr>
            <a:lvl6pPr lvl="5">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6pPr>
            <a:lvl7pPr lvl="6">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7pPr>
            <a:lvl8pPr lvl="7">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8pPr>
            <a:lvl9pPr lvl="8">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9pPr>
          </a:lstStyle>
          <a:p/>
        </p:txBody>
      </p:sp>
      <p:sp>
        <p:nvSpPr>
          <p:cNvPr id="7" name="Google Shape;7;p1"/>
          <p:cNvSpPr txBox="1"/>
          <p:nvPr>
            <p:ph idx="1" type="body"/>
          </p:nvPr>
        </p:nvSpPr>
        <p:spPr>
          <a:xfrm>
            <a:off x="311700" y="1225225"/>
            <a:ext cx="8520600" cy="33540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1"/>
              </a:buClr>
              <a:buSzPts val="1800"/>
              <a:buFont typeface="Open Sans"/>
              <a:buChar char="●"/>
              <a:defRPr sz="1800">
                <a:solidFill>
                  <a:schemeClr val="dk1"/>
                </a:solidFill>
                <a:latin typeface="Open Sans"/>
                <a:ea typeface="Open Sans"/>
                <a:cs typeface="Open Sans"/>
                <a:sym typeface="Open Sans"/>
              </a:defRPr>
            </a:lvl1pPr>
            <a:lvl2pPr indent="-317500" lvl="1" marL="9144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2pPr>
            <a:lvl3pPr indent="-317500" lvl="2" marL="13716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3pPr>
            <a:lvl4pPr indent="-317500" lvl="3" marL="18288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4pPr>
            <a:lvl5pPr indent="-317500" lvl="4" marL="22860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5pPr>
            <a:lvl6pPr indent="-317500" lvl="5" marL="27432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6pPr>
            <a:lvl7pPr indent="-317500" lvl="6" marL="32004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7pPr>
            <a:lvl8pPr indent="-317500" lvl="7" marL="36576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8pPr>
            <a:lvl9pPr indent="-317500" lvl="8" marL="41148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1"/>
                </a:solidFill>
                <a:latin typeface="Economica"/>
                <a:ea typeface="Economica"/>
                <a:cs typeface="Economica"/>
                <a:sym typeface="Economica"/>
              </a:defRPr>
            </a:lvl1pPr>
            <a:lvl2pPr lvl="1" algn="r">
              <a:buNone/>
              <a:defRPr sz="1000">
                <a:solidFill>
                  <a:schemeClr val="dk1"/>
                </a:solidFill>
                <a:latin typeface="Economica"/>
                <a:ea typeface="Economica"/>
                <a:cs typeface="Economica"/>
                <a:sym typeface="Economica"/>
              </a:defRPr>
            </a:lvl2pPr>
            <a:lvl3pPr lvl="2" algn="r">
              <a:buNone/>
              <a:defRPr sz="1000">
                <a:solidFill>
                  <a:schemeClr val="dk1"/>
                </a:solidFill>
                <a:latin typeface="Economica"/>
                <a:ea typeface="Economica"/>
                <a:cs typeface="Economica"/>
                <a:sym typeface="Economica"/>
              </a:defRPr>
            </a:lvl3pPr>
            <a:lvl4pPr lvl="3" algn="r">
              <a:buNone/>
              <a:defRPr sz="1000">
                <a:solidFill>
                  <a:schemeClr val="dk1"/>
                </a:solidFill>
                <a:latin typeface="Economica"/>
                <a:ea typeface="Economica"/>
                <a:cs typeface="Economica"/>
                <a:sym typeface="Economica"/>
              </a:defRPr>
            </a:lvl4pPr>
            <a:lvl5pPr lvl="4" algn="r">
              <a:buNone/>
              <a:defRPr sz="1000">
                <a:solidFill>
                  <a:schemeClr val="dk1"/>
                </a:solidFill>
                <a:latin typeface="Economica"/>
                <a:ea typeface="Economica"/>
                <a:cs typeface="Economica"/>
                <a:sym typeface="Economica"/>
              </a:defRPr>
            </a:lvl5pPr>
            <a:lvl6pPr lvl="5" algn="r">
              <a:buNone/>
              <a:defRPr sz="1000">
                <a:solidFill>
                  <a:schemeClr val="dk1"/>
                </a:solidFill>
                <a:latin typeface="Economica"/>
                <a:ea typeface="Economica"/>
                <a:cs typeface="Economica"/>
                <a:sym typeface="Economica"/>
              </a:defRPr>
            </a:lvl6pPr>
            <a:lvl7pPr lvl="6" algn="r">
              <a:buNone/>
              <a:defRPr sz="1000">
                <a:solidFill>
                  <a:schemeClr val="dk1"/>
                </a:solidFill>
                <a:latin typeface="Economica"/>
                <a:ea typeface="Economica"/>
                <a:cs typeface="Economica"/>
                <a:sym typeface="Economica"/>
              </a:defRPr>
            </a:lvl7pPr>
            <a:lvl8pPr lvl="7" algn="r">
              <a:buNone/>
              <a:defRPr sz="1000">
                <a:solidFill>
                  <a:schemeClr val="dk1"/>
                </a:solidFill>
                <a:latin typeface="Economica"/>
                <a:ea typeface="Economica"/>
                <a:cs typeface="Economica"/>
                <a:sym typeface="Economica"/>
              </a:defRPr>
            </a:lvl8pPr>
            <a:lvl9pPr lvl="8" algn="r">
              <a:buNone/>
              <a:defRPr sz="1000">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png"/><Relationship Id="rId4" Type="http://schemas.openxmlformats.org/officeDocument/2006/relationships/image" Target="../media/image4.jpg"/><Relationship Id="rId5" Type="http://schemas.openxmlformats.org/officeDocument/2006/relationships/image" Target="../media/image1.png"/><Relationship Id="rId6"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8.jpg"/><Relationship Id="rId4" Type="http://schemas.openxmlformats.org/officeDocument/2006/relationships/image" Target="../media/image5.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2.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sp>
        <p:nvSpPr>
          <p:cNvPr id="62" name="Google Shape;62;p13"/>
          <p:cNvSpPr txBox="1"/>
          <p:nvPr>
            <p:ph type="ctrTitle"/>
          </p:nvPr>
        </p:nvSpPr>
        <p:spPr>
          <a:xfrm>
            <a:off x="3044700" y="1444255"/>
            <a:ext cx="3054600" cy="15372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rPr b="1" lang="en" sz="4422">
                <a:latin typeface="Amatic SC"/>
                <a:ea typeface="Amatic SC"/>
                <a:cs typeface="Amatic SC"/>
                <a:sym typeface="Amatic SC"/>
              </a:rPr>
              <a:t>Communication of Assessment Results</a:t>
            </a:r>
            <a:endParaRPr b="1" sz="4422">
              <a:latin typeface="Amatic SC"/>
              <a:ea typeface="Amatic SC"/>
              <a:cs typeface="Amatic SC"/>
              <a:sym typeface="Amatic SC"/>
            </a:endParaRPr>
          </a:p>
        </p:txBody>
      </p:sp>
      <p:sp>
        <p:nvSpPr>
          <p:cNvPr id="63" name="Google Shape;63;p13"/>
          <p:cNvSpPr txBox="1"/>
          <p:nvPr>
            <p:ph idx="1" type="subTitle"/>
          </p:nvPr>
        </p:nvSpPr>
        <p:spPr>
          <a:xfrm>
            <a:off x="3044700" y="3116580"/>
            <a:ext cx="3054600" cy="7014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b="1" lang="en">
                <a:latin typeface="Amatic SC"/>
                <a:ea typeface="Amatic SC"/>
                <a:cs typeface="Amatic SC"/>
                <a:sym typeface="Amatic SC"/>
              </a:rPr>
              <a:t>Psych Test and Research Methodology</a:t>
            </a:r>
            <a:endParaRPr b="1">
              <a:latin typeface="Amatic SC"/>
              <a:ea typeface="Amatic SC"/>
              <a:cs typeface="Amatic SC"/>
              <a:sym typeface="Amatic SC"/>
            </a:endParaRPr>
          </a:p>
        </p:txBody>
      </p:sp>
      <p:cxnSp>
        <p:nvCxnSpPr>
          <p:cNvPr id="64" name="Google Shape;64;p13"/>
          <p:cNvCxnSpPr/>
          <p:nvPr/>
        </p:nvCxnSpPr>
        <p:spPr>
          <a:xfrm>
            <a:off x="3220500" y="3001980"/>
            <a:ext cx="2687100" cy="15900"/>
          </a:xfrm>
          <a:prstGeom prst="straightConnector1">
            <a:avLst/>
          </a:prstGeom>
          <a:noFill/>
          <a:ln cap="flat" cmpd="sng" w="19050">
            <a:solidFill>
              <a:schemeClr val="lt2"/>
            </a:solidFill>
            <a:prstDash val="solid"/>
            <a:round/>
            <a:headEnd len="med" w="med" type="none"/>
            <a:tailEnd len="med" w="med" type="none"/>
          </a:ln>
        </p:spPr>
      </p:cxnSp>
      <p:pic>
        <p:nvPicPr>
          <p:cNvPr id="65" name="Google Shape;65;p13"/>
          <p:cNvPicPr preferRelativeResize="0"/>
          <p:nvPr/>
        </p:nvPicPr>
        <p:blipFill>
          <a:blip r:embed="rId3">
            <a:alphaModFix/>
          </a:blip>
          <a:stretch>
            <a:fillRect/>
          </a:stretch>
        </p:blipFill>
        <p:spPr>
          <a:xfrm>
            <a:off x="6041675" y="160875"/>
            <a:ext cx="2801875" cy="1459500"/>
          </a:xfrm>
          <a:prstGeom prst="rect">
            <a:avLst/>
          </a:prstGeom>
          <a:noFill/>
          <a:ln cap="flat" cmpd="sng" w="19050">
            <a:solidFill>
              <a:schemeClr val="lt2"/>
            </a:solidFill>
            <a:prstDash val="solid"/>
            <a:round/>
            <a:headEnd len="sm" w="sm" type="none"/>
            <a:tailEnd len="sm" w="sm" type="none"/>
          </a:ln>
        </p:spPr>
      </p:pic>
      <p:pic>
        <p:nvPicPr>
          <p:cNvPr id="66" name="Google Shape;66;p13"/>
          <p:cNvPicPr preferRelativeResize="0"/>
          <p:nvPr/>
        </p:nvPicPr>
        <p:blipFill>
          <a:blip r:embed="rId4">
            <a:alphaModFix/>
          </a:blip>
          <a:stretch>
            <a:fillRect/>
          </a:stretch>
        </p:blipFill>
        <p:spPr>
          <a:xfrm>
            <a:off x="177825" y="3304600"/>
            <a:ext cx="2478725" cy="1652475"/>
          </a:xfrm>
          <a:prstGeom prst="rect">
            <a:avLst/>
          </a:prstGeom>
          <a:noFill/>
          <a:ln cap="flat" cmpd="sng" w="19050">
            <a:solidFill>
              <a:schemeClr val="lt2"/>
            </a:solidFill>
            <a:prstDash val="solid"/>
            <a:round/>
            <a:headEnd len="sm" w="sm" type="none"/>
            <a:tailEnd len="sm" w="sm" type="none"/>
          </a:ln>
        </p:spPr>
      </p:pic>
      <p:pic>
        <p:nvPicPr>
          <p:cNvPr id="67" name="Google Shape;67;p13"/>
          <p:cNvPicPr preferRelativeResize="0"/>
          <p:nvPr/>
        </p:nvPicPr>
        <p:blipFill>
          <a:blip r:embed="rId5">
            <a:alphaModFix/>
          </a:blip>
          <a:stretch>
            <a:fillRect/>
          </a:stretch>
        </p:blipFill>
        <p:spPr>
          <a:xfrm>
            <a:off x="140500" y="160873"/>
            <a:ext cx="2478725" cy="1208571"/>
          </a:xfrm>
          <a:prstGeom prst="rect">
            <a:avLst/>
          </a:prstGeom>
          <a:noFill/>
          <a:ln cap="flat" cmpd="sng" w="19050">
            <a:solidFill>
              <a:schemeClr val="lt2"/>
            </a:solidFill>
            <a:prstDash val="solid"/>
            <a:round/>
            <a:headEnd len="sm" w="sm" type="none"/>
            <a:tailEnd len="sm" w="sm" type="none"/>
          </a:ln>
        </p:spPr>
      </p:pic>
      <p:pic>
        <p:nvPicPr>
          <p:cNvPr id="68" name="Google Shape;68;p13"/>
          <p:cNvPicPr preferRelativeResize="0"/>
          <p:nvPr/>
        </p:nvPicPr>
        <p:blipFill>
          <a:blip r:embed="rId6">
            <a:alphaModFix/>
          </a:blip>
          <a:stretch>
            <a:fillRect/>
          </a:stretch>
        </p:blipFill>
        <p:spPr>
          <a:xfrm>
            <a:off x="6824975" y="3437075"/>
            <a:ext cx="2018575" cy="1387524"/>
          </a:xfrm>
          <a:prstGeom prst="rect">
            <a:avLst/>
          </a:prstGeom>
          <a:noFill/>
          <a:ln cap="flat" cmpd="sng" w="19050">
            <a:solidFill>
              <a:schemeClr val="lt2"/>
            </a:solidFill>
            <a:prstDash val="solid"/>
            <a:round/>
            <a:headEnd len="sm" w="sm" type="none"/>
            <a:tailEnd len="sm" w="sm" type="none"/>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14"/>
          <p:cNvSpPr txBox="1"/>
          <p:nvPr>
            <p:ph type="title"/>
          </p:nvPr>
        </p:nvSpPr>
        <p:spPr>
          <a:xfrm>
            <a:off x="311700" y="-65075"/>
            <a:ext cx="8520600" cy="8313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b="1" lang="en" sz="3100">
                <a:solidFill>
                  <a:schemeClr val="lt2"/>
                </a:solidFill>
                <a:latin typeface="Amatic SC"/>
                <a:ea typeface="Amatic SC"/>
                <a:cs typeface="Amatic SC"/>
                <a:sym typeface="Amatic SC"/>
              </a:rPr>
              <a:t>                        </a:t>
            </a:r>
            <a:r>
              <a:rPr b="1" lang="en" sz="3100">
                <a:solidFill>
                  <a:schemeClr val="lt2"/>
                </a:solidFill>
                <a:latin typeface="Amatic SC"/>
                <a:ea typeface="Amatic SC"/>
                <a:cs typeface="Amatic SC"/>
                <a:sym typeface="Amatic SC"/>
              </a:rPr>
              <a:t>Assessment Interpretation Interview </a:t>
            </a:r>
            <a:endParaRPr b="1" sz="3100">
              <a:solidFill>
                <a:schemeClr val="lt2"/>
              </a:solidFill>
              <a:latin typeface="Amatic SC"/>
              <a:ea typeface="Amatic SC"/>
              <a:cs typeface="Amatic SC"/>
              <a:sym typeface="Amatic SC"/>
            </a:endParaRPr>
          </a:p>
        </p:txBody>
      </p:sp>
      <p:sp>
        <p:nvSpPr>
          <p:cNvPr id="74" name="Google Shape;74;p14"/>
          <p:cNvSpPr txBox="1"/>
          <p:nvPr>
            <p:ph idx="1" type="body"/>
          </p:nvPr>
        </p:nvSpPr>
        <p:spPr>
          <a:xfrm>
            <a:off x="235500" y="844225"/>
            <a:ext cx="2575800" cy="2213700"/>
          </a:xfrm>
          <a:prstGeom prst="rect">
            <a:avLst/>
          </a:prstGeom>
          <a:solidFill>
            <a:schemeClr val="lt1"/>
          </a:solidFill>
          <a:ln cap="flat" cmpd="sng" w="28575">
            <a:solidFill>
              <a:schemeClr val="lt2"/>
            </a:solidFill>
            <a:prstDash val="solid"/>
            <a:round/>
            <a:headEnd len="sm" w="sm" type="none"/>
            <a:tailEnd len="sm" w="sm" type="none"/>
          </a:ln>
        </p:spPr>
        <p:txBody>
          <a:bodyPr anchorCtr="0" anchor="t" bIns="91425" lIns="91425" spcFirstLastPara="1" rIns="91425" wrap="square" tIns="91425">
            <a:normAutofit/>
          </a:bodyPr>
          <a:lstStyle/>
          <a:p>
            <a:pPr indent="0" lvl="0" marL="0" rtl="0" algn="l">
              <a:spcBef>
                <a:spcPts val="0"/>
              </a:spcBef>
              <a:spcAft>
                <a:spcPts val="0"/>
              </a:spcAft>
              <a:buNone/>
            </a:pPr>
            <a:r>
              <a:rPr b="1" lang="en">
                <a:solidFill>
                  <a:schemeClr val="lt2"/>
                </a:solidFill>
                <a:latin typeface="Amatic SC"/>
                <a:ea typeface="Amatic SC"/>
                <a:cs typeface="Amatic SC"/>
                <a:sym typeface="Amatic SC"/>
              </a:rPr>
              <a:t>Communications of findings </a:t>
            </a:r>
            <a:r>
              <a:rPr lang="en">
                <a:solidFill>
                  <a:schemeClr val="lt2"/>
                </a:solidFill>
                <a:latin typeface="Amatic SC"/>
                <a:ea typeface="Amatic SC"/>
                <a:cs typeface="Amatic SC"/>
                <a:sym typeface="Amatic SC"/>
              </a:rPr>
              <a:t> </a:t>
            </a:r>
            <a:endParaRPr>
              <a:solidFill>
                <a:schemeClr val="lt2"/>
              </a:solidFill>
              <a:latin typeface="Amatic SC"/>
              <a:ea typeface="Amatic SC"/>
              <a:cs typeface="Amatic SC"/>
              <a:sym typeface="Amatic SC"/>
            </a:endParaRPr>
          </a:p>
          <a:p>
            <a:pPr indent="0" lvl="0" marL="0" rtl="0" algn="l">
              <a:spcBef>
                <a:spcPts val="1200"/>
              </a:spcBef>
              <a:spcAft>
                <a:spcPts val="1200"/>
              </a:spcAft>
              <a:buNone/>
            </a:pPr>
            <a:r>
              <a:rPr lang="en" sz="1700">
                <a:solidFill>
                  <a:schemeClr val="lt2"/>
                </a:solidFill>
                <a:latin typeface="Amatic SC"/>
                <a:ea typeface="Amatic SC"/>
                <a:cs typeface="Amatic SC"/>
                <a:sym typeface="Amatic SC"/>
              </a:rPr>
              <a:t>Is </a:t>
            </a:r>
            <a:r>
              <a:rPr lang="en" sz="1700">
                <a:solidFill>
                  <a:schemeClr val="lt2"/>
                </a:solidFill>
                <a:latin typeface="Amatic SC"/>
                <a:ea typeface="Amatic SC"/>
                <a:cs typeface="Amatic SC"/>
                <a:sym typeface="Amatic SC"/>
              </a:rPr>
              <a:t>often seen as the last phase of the assessment process, but that does not mean the assessment process cannot cycle through again if more information/data  is needed. </a:t>
            </a:r>
            <a:endParaRPr sz="1700">
              <a:solidFill>
                <a:schemeClr val="lt2"/>
              </a:solidFill>
              <a:latin typeface="Amatic SC"/>
              <a:ea typeface="Amatic SC"/>
              <a:cs typeface="Amatic SC"/>
              <a:sym typeface="Amatic SC"/>
            </a:endParaRPr>
          </a:p>
        </p:txBody>
      </p:sp>
      <p:sp>
        <p:nvSpPr>
          <p:cNvPr id="75" name="Google Shape;75;p14"/>
          <p:cNvSpPr/>
          <p:nvPr/>
        </p:nvSpPr>
        <p:spPr>
          <a:xfrm>
            <a:off x="2445300" y="2749225"/>
            <a:ext cx="2261050" cy="2035325"/>
          </a:xfrm>
          <a:prstGeom prst="flowChartProcess">
            <a:avLst/>
          </a:prstGeom>
          <a:solidFill>
            <a:schemeClr val="lt1"/>
          </a:solidFill>
          <a:ln cap="flat" cmpd="sng" w="28575">
            <a:solidFill>
              <a:schemeClr val="lt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sz="1800">
                <a:solidFill>
                  <a:schemeClr val="lt2"/>
                </a:solidFill>
                <a:latin typeface="Amatic SC"/>
                <a:ea typeface="Amatic SC"/>
                <a:cs typeface="Amatic SC"/>
                <a:sym typeface="Amatic SC"/>
              </a:rPr>
              <a:t>Reading and reviewing </a:t>
            </a:r>
            <a:r>
              <a:rPr lang="en" sz="1700">
                <a:solidFill>
                  <a:schemeClr val="lt2"/>
                </a:solidFill>
                <a:latin typeface="Amatic SC"/>
                <a:ea typeface="Amatic SC"/>
                <a:cs typeface="Amatic SC"/>
                <a:sym typeface="Amatic SC"/>
              </a:rPr>
              <a:t>from the previous chapters will help you communicate your findings most efficiently. There will be little pieces from each chapter that will help with this last phase.</a:t>
            </a:r>
            <a:endParaRPr sz="1700">
              <a:solidFill>
                <a:schemeClr val="lt2"/>
              </a:solidFill>
              <a:latin typeface="Amatic SC"/>
              <a:ea typeface="Amatic SC"/>
              <a:cs typeface="Amatic SC"/>
              <a:sym typeface="Amatic SC"/>
            </a:endParaRPr>
          </a:p>
        </p:txBody>
      </p:sp>
      <p:sp>
        <p:nvSpPr>
          <p:cNvPr id="76" name="Google Shape;76;p14"/>
          <p:cNvSpPr/>
          <p:nvPr/>
        </p:nvSpPr>
        <p:spPr>
          <a:xfrm>
            <a:off x="4559250" y="918625"/>
            <a:ext cx="2338300" cy="2157425"/>
          </a:xfrm>
          <a:prstGeom prst="flowChartProcess">
            <a:avLst/>
          </a:prstGeom>
          <a:solidFill>
            <a:schemeClr val="lt1"/>
          </a:solidFill>
          <a:ln cap="flat" cmpd="sng" w="28575">
            <a:solidFill>
              <a:schemeClr val="lt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sz="1800">
                <a:solidFill>
                  <a:schemeClr val="lt2"/>
                </a:solidFill>
                <a:latin typeface="Amatic SC"/>
                <a:ea typeface="Amatic SC"/>
                <a:cs typeface="Amatic SC"/>
                <a:sym typeface="Amatic SC"/>
              </a:rPr>
              <a:t>The assessment Interpretation INterview</a:t>
            </a:r>
            <a:endParaRPr b="1" sz="1800">
              <a:solidFill>
                <a:schemeClr val="lt2"/>
              </a:solidFill>
              <a:latin typeface="Amatic SC"/>
              <a:ea typeface="Amatic SC"/>
              <a:cs typeface="Amatic SC"/>
              <a:sym typeface="Amatic SC"/>
            </a:endParaRPr>
          </a:p>
          <a:p>
            <a:pPr indent="0" lvl="0" marL="0" rtl="0" algn="l">
              <a:spcBef>
                <a:spcPts val="0"/>
              </a:spcBef>
              <a:spcAft>
                <a:spcPts val="0"/>
              </a:spcAft>
              <a:buNone/>
            </a:pPr>
            <a:r>
              <a:rPr lang="en" sz="1700">
                <a:solidFill>
                  <a:schemeClr val="lt2"/>
                </a:solidFill>
                <a:latin typeface="Amatic SC"/>
                <a:ea typeface="Amatic SC"/>
                <a:cs typeface="Amatic SC"/>
                <a:sym typeface="Amatic SC"/>
              </a:rPr>
              <a:t>Can be formal or informal and can take just one session or multiple sessions. In this setting the counselors and clients look at assessment data together with prior knowledge and future plans.</a:t>
            </a:r>
            <a:endParaRPr sz="1700">
              <a:solidFill>
                <a:schemeClr val="lt2"/>
              </a:solidFill>
              <a:latin typeface="Amatic SC"/>
              <a:ea typeface="Amatic SC"/>
              <a:cs typeface="Amatic SC"/>
              <a:sym typeface="Amatic SC"/>
            </a:endParaRPr>
          </a:p>
        </p:txBody>
      </p:sp>
      <p:cxnSp>
        <p:nvCxnSpPr>
          <p:cNvPr id="77" name="Google Shape;77;p14"/>
          <p:cNvCxnSpPr/>
          <p:nvPr/>
        </p:nvCxnSpPr>
        <p:spPr>
          <a:xfrm flipH="1" rot="-5400000">
            <a:off x="6876400" y="2029400"/>
            <a:ext cx="855900" cy="813600"/>
          </a:xfrm>
          <a:prstGeom prst="bentConnector3">
            <a:avLst>
              <a:gd fmla="val 50000" name="adj1"/>
            </a:avLst>
          </a:prstGeom>
          <a:noFill/>
          <a:ln cap="flat" cmpd="sng" w="19050">
            <a:solidFill>
              <a:schemeClr val="lt2"/>
            </a:solidFill>
            <a:prstDash val="solid"/>
            <a:round/>
            <a:headEnd len="med" w="med" type="none"/>
            <a:tailEnd len="med" w="med" type="none"/>
          </a:ln>
        </p:spPr>
      </p:cxnSp>
      <p:cxnSp>
        <p:nvCxnSpPr>
          <p:cNvPr id="78" name="Google Shape;78;p14"/>
          <p:cNvCxnSpPr/>
          <p:nvPr/>
        </p:nvCxnSpPr>
        <p:spPr>
          <a:xfrm>
            <a:off x="7711150" y="2864150"/>
            <a:ext cx="889800" cy="0"/>
          </a:xfrm>
          <a:prstGeom prst="straightConnector1">
            <a:avLst/>
          </a:prstGeom>
          <a:noFill/>
          <a:ln cap="flat" cmpd="sng" w="19050">
            <a:solidFill>
              <a:schemeClr val="lt2"/>
            </a:solidFill>
            <a:prstDash val="solid"/>
            <a:round/>
            <a:headEnd len="med" w="med" type="none"/>
            <a:tailEnd len="med" w="med" type="triangle"/>
          </a:ln>
        </p:spPr>
      </p:cxnSp>
      <p:sp>
        <p:nvSpPr>
          <p:cNvPr id="79" name="Google Shape;79;p14"/>
          <p:cNvSpPr txBox="1"/>
          <p:nvPr/>
        </p:nvSpPr>
        <p:spPr>
          <a:xfrm>
            <a:off x="7372050" y="3057925"/>
            <a:ext cx="1423500" cy="831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chemeClr val="lt2"/>
                </a:solidFill>
                <a:latin typeface="Amatic SC"/>
                <a:ea typeface="Amatic SC"/>
                <a:cs typeface="Amatic SC"/>
                <a:sym typeface="Amatic SC"/>
              </a:rPr>
              <a:t>This leads to the 5 steps of the Assessment Communication Process</a:t>
            </a:r>
            <a:endParaRPr b="1">
              <a:solidFill>
                <a:schemeClr val="lt2"/>
              </a:solidFill>
              <a:latin typeface="Amatic SC"/>
              <a:ea typeface="Amatic SC"/>
              <a:cs typeface="Amatic SC"/>
              <a:sym typeface="Amatic SC"/>
            </a:endParaRPr>
          </a:p>
        </p:txBody>
      </p:sp>
      <p:pic>
        <p:nvPicPr>
          <p:cNvPr id="80" name="Google Shape;80;p14"/>
          <p:cNvPicPr preferRelativeResize="0"/>
          <p:nvPr/>
        </p:nvPicPr>
        <p:blipFill>
          <a:blip r:embed="rId3">
            <a:alphaModFix/>
          </a:blip>
          <a:stretch>
            <a:fillRect/>
          </a:stretch>
        </p:blipFill>
        <p:spPr>
          <a:xfrm>
            <a:off x="427050" y="3347075"/>
            <a:ext cx="1685775" cy="1262700"/>
          </a:xfrm>
          <a:prstGeom prst="rect">
            <a:avLst/>
          </a:prstGeom>
          <a:noFill/>
          <a:ln>
            <a:noFill/>
          </a:ln>
        </p:spPr>
      </p:pic>
      <p:pic>
        <p:nvPicPr>
          <p:cNvPr id="81" name="Google Shape;81;p14"/>
          <p:cNvPicPr preferRelativeResize="0"/>
          <p:nvPr/>
        </p:nvPicPr>
        <p:blipFill>
          <a:blip r:embed="rId4">
            <a:alphaModFix/>
          </a:blip>
          <a:stretch>
            <a:fillRect/>
          </a:stretch>
        </p:blipFill>
        <p:spPr>
          <a:xfrm>
            <a:off x="6826250" y="193100"/>
            <a:ext cx="2045550" cy="1169851"/>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5"/>
          <p:cNvSpPr/>
          <p:nvPr/>
        </p:nvSpPr>
        <p:spPr>
          <a:xfrm>
            <a:off x="5876600" y="1272125"/>
            <a:ext cx="1982825" cy="1049650"/>
          </a:xfrm>
          <a:prstGeom prst="flowChartProcess">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a:t>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             </a:t>
            </a:r>
            <a:endParaRPr/>
          </a:p>
          <a:p>
            <a:pPr indent="0" lvl="0" marL="0" rtl="0" algn="l">
              <a:spcBef>
                <a:spcPts val="0"/>
              </a:spcBef>
              <a:spcAft>
                <a:spcPts val="0"/>
              </a:spcAft>
              <a:buNone/>
            </a:pPr>
            <a:r>
              <a:rPr lang="en"/>
              <a:t>           </a:t>
            </a:r>
            <a:endParaRPr b="1" sz="2000">
              <a:latin typeface="Amatic SC"/>
              <a:ea typeface="Amatic SC"/>
              <a:cs typeface="Amatic SC"/>
              <a:sym typeface="Amatic SC"/>
            </a:endParaRPr>
          </a:p>
        </p:txBody>
      </p:sp>
      <p:sp>
        <p:nvSpPr>
          <p:cNvPr id="87" name="Google Shape;87;p15"/>
          <p:cNvSpPr/>
          <p:nvPr/>
        </p:nvSpPr>
        <p:spPr>
          <a:xfrm>
            <a:off x="3838950" y="2212625"/>
            <a:ext cx="4020600" cy="14310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a:t>                                  </a:t>
            </a:r>
            <a:endParaRPr/>
          </a:p>
        </p:txBody>
      </p:sp>
      <p:sp>
        <p:nvSpPr>
          <p:cNvPr id="88" name="Google Shape;88;p15"/>
          <p:cNvSpPr/>
          <p:nvPr/>
        </p:nvSpPr>
        <p:spPr>
          <a:xfrm>
            <a:off x="2544650" y="3499625"/>
            <a:ext cx="5314775" cy="1470725"/>
          </a:xfrm>
          <a:prstGeom prst="flowChartProcess">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a:p>
            <a:pPr indent="0" lvl="0" marL="0" rtl="0" algn="l">
              <a:spcBef>
                <a:spcPts val="0"/>
              </a:spcBef>
              <a:spcAft>
                <a:spcPts val="0"/>
              </a:spcAft>
              <a:buNone/>
            </a:pPr>
            <a:r>
              <a:rPr lang="en"/>
              <a:t>                          </a:t>
            </a:r>
            <a:r>
              <a:rPr lang="en" sz="2000"/>
              <a:t>  </a:t>
            </a:r>
            <a:r>
              <a:rPr lang="en"/>
              <a:t>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b="1" sz="2000">
              <a:latin typeface="Amatic SC"/>
              <a:ea typeface="Amatic SC"/>
              <a:cs typeface="Amatic SC"/>
              <a:sym typeface="Amatic SC"/>
            </a:endParaRPr>
          </a:p>
        </p:txBody>
      </p:sp>
      <p:sp>
        <p:nvSpPr>
          <p:cNvPr id="89" name="Google Shape;89;p15"/>
          <p:cNvSpPr txBox="1"/>
          <p:nvPr>
            <p:ph type="title"/>
          </p:nvPr>
        </p:nvSpPr>
        <p:spPr>
          <a:xfrm>
            <a:off x="87275" y="228800"/>
            <a:ext cx="4344300" cy="5532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SzPts val="990"/>
              <a:buNone/>
            </a:pPr>
            <a:r>
              <a:rPr b="1" lang="en" sz="2200">
                <a:latin typeface="Amatic SC"/>
                <a:ea typeface="Amatic SC"/>
                <a:cs typeface="Amatic SC"/>
                <a:sym typeface="Amatic SC"/>
              </a:rPr>
              <a:t>5 Steps of The Assessment Communication Process</a:t>
            </a:r>
            <a:r>
              <a:rPr b="1" lang="en" sz="2100">
                <a:latin typeface="Amatic SC"/>
                <a:ea typeface="Amatic SC"/>
                <a:cs typeface="Amatic SC"/>
                <a:sym typeface="Amatic SC"/>
              </a:rPr>
              <a:t> </a:t>
            </a:r>
            <a:endParaRPr b="1" sz="2100">
              <a:latin typeface="Amatic SC"/>
              <a:ea typeface="Amatic SC"/>
              <a:cs typeface="Amatic SC"/>
              <a:sym typeface="Amatic SC"/>
            </a:endParaRPr>
          </a:p>
        </p:txBody>
      </p:sp>
      <p:sp>
        <p:nvSpPr>
          <p:cNvPr id="90" name="Google Shape;90;p15"/>
          <p:cNvSpPr/>
          <p:nvPr/>
        </p:nvSpPr>
        <p:spPr>
          <a:xfrm>
            <a:off x="426050" y="4029850"/>
            <a:ext cx="2118600" cy="940500"/>
          </a:xfrm>
          <a:prstGeom prst="rect">
            <a:avLst/>
          </a:prstGeom>
          <a:solidFill>
            <a:schemeClr val="dk2"/>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Amatic SC"/>
              <a:ea typeface="Amatic SC"/>
              <a:cs typeface="Amatic SC"/>
              <a:sym typeface="Amatic SC"/>
            </a:endParaRPr>
          </a:p>
          <a:p>
            <a:pPr indent="0" lvl="0" marL="0" rtl="0" algn="l">
              <a:spcBef>
                <a:spcPts val="0"/>
              </a:spcBef>
              <a:spcAft>
                <a:spcPts val="0"/>
              </a:spcAft>
              <a:buNone/>
            </a:pPr>
            <a:r>
              <a:rPr b="1" lang="en" sz="1500">
                <a:latin typeface="Amatic SC"/>
                <a:ea typeface="Amatic SC"/>
                <a:cs typeface="Amatic SC"/>
                <a:sym typeface="Amatic SC"/>
              </a:rPr>
              <a:t>Discuss with the client how he/she felt taking the assessment and how they felt that day in general. </a:t>
            </a:r>
            <a:endParaRPr b="1" sz="1500">
              <a:latin typeface="Amatic SC"/>
              <a:ea typeface="Amatic SC"/>
              <a:cs typeface="Amatic SC"/>
              <a:sym typeface="Amatic SC"/>
            </a:endParaRPr>
          </a:p>
          <a:p>
            <a:pPr indent="0" lvl="0" marL="0" rtl="0" algn="l">
              <a:spcBef>
                <a:spcPts val="0"/>
              </a:spcBef>
              <a:spcAft>
                <a:spcPts val="0"/>
              </a:spcAft>
              <a:buNone/>
            </a:pPr>
            <a:r>
              <a:t/>
            </a:r>
            <a:endParaRPr b="1" sz="1500">
              <a:latin typeface="Amatic SC"/>
              <a:ea typeface="Amatic SC"/>
              <a:cs typeface="Amatic SC"/>
              <a:sym typeface="Amatic SC"/>
            </a:endParaRPr>
          </a:p>
        </p:txBody>
      </p:sp>
      <p:sp>
        <p:nvSpPr>
          <p:cNvPr id="91" name="Google Shape;91;p15"/>
          <p:cNvSpPr/>
          <p:nvPr/>
        </p:nvSpPr>
        <p:spPr>
          <a:xfrm>
            <a:off x="1720350" y="3110075"/>
            <a:ext cx="2118600" cy="940500"/>
          </a:xfrm>
          <a:prstGeom prst="rect">
            <a:avLst/>
          </a:prstGeom>
          <a:solidFill>
            <a:schemeClr val="dk2"/>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Amatic SC"/>
              <a:ea typeface="Amatic SC"/>
              <a:cs typeface="Amatic SC"/>
              <a:sym typeface="Amatic SC"/>
            </a:endParaRPr>
          </a:p>
          <a:p>
            <a:pPr indent="0" lvl="0" marL="0" rtl="0" algn="l">
              <a:spcBef>
                <a:spcPts val="0"/>
              </a:spcBef>
              <a:spcAft>
                <a:spcPts val="0"/>
              </a:spcAft>
              <a:buNone/>
            </a:pPr>
            <a:r>
              <a:rPr b="1" lang="en" sz="1500">
                <a:latin typeface="Amatic SC"/>
                <a:ea typeface="Amatic SC"/>
                <a:cs typeface="Amatic SC"/>
                <a:sym typeface="Amatic SC"/>
              </a:rPr>
              <a:t>Counselor repeats purpose of the assessment and goes over what scores will mean.</a:t>
            </a:r>
            <a:endParaRPr b="1" sz="1500">
              <a:latin typeface="Amatic SC"/>
              <a:ea typeface="Amatic SC"/>
              <a:cs typeface="Amatic SC"/>
              <a:sym typeface="Amatic SC"/>
            </a:endParaRPr>
          </a:p>
          <a:p>
            <a:pPr indent="0" lvl="0" marL="0" rtl="0" algn="l">
              <a:spcBef>
                <a:spcPts val="0"/>
              </a:spcBef>
              <a:spcAft>
                <a:spcPts val="0"/>
              </a:spcAft>
              <a:buNone/>
            </a:pPr>
            <a:r>
              <a:t/>
            </a:r>
            <a:endParaRPr sz="1700">
              <a:latin typeface="Amatic SC"/>
              <a:ea typeface="Amatic SC"/>
              <a:cs typeface="Amatic SC"/>
              <a:sym typeface="Amatic SC"/>
            </a:endParaRPr>
          </a:p>
        </p:txBody>
      </p:sp>
      <p:sp>
        <p:nvSpPr>
          <p:cNvPr id="92" name="Google Shape;92;p15"/>
          <p:cNvSpPr/>
          <p:nvPr/>
        </p:nvSpPr>
        <p:spPr>
          <a:xfrm>
            <a:off x="3109150" y="2212625"/>
            <a:ext cx="2118600" cy="940500"/>
          </a:xfrm>
          <a:prstGeom prst="rect">
            <a:avLst/>
          </a:prstGeom>
          <a:solidFill>
            <a:schemeClr val="dk2"/>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sz="1500">
                <a:latin typeface="Amatic SC"/>
                <a:ea typeface="Amatic SC"/>
                <a:cs typeface="Amatic SC"/>
                <a:sym typeface="Amatic SC"/>
              </a:rPr>
              <a:t>Counselor and </a:t>
            </a:r>
            <a:r>
              <a:rPr b="1" lang="en" sz="1500">
                <a:latin typeface="Amatic SC"/>
                <a:ea typeface="Amatic SC"/>
                <a:cs typeface="Amatic SC"/>
                <a:sym typeface="Amatic SC"/>
              </a:rPr>
              <a:t>client</a:t>
            </a:r>
            <a:r>
              <a:rPr b="1" lang="en" sz="1500">
                <a:latin typeface="Amatic SC"/>
                <a:ea typeface="Amatic SC"/>
                <a:cs typeface="Amatic SC"/>
                <a:sym typeface="Amatic SC"/>
              </a:rPr>
              <a:t> actually examine the assessment, counselor presents the scores or other important data.</a:t>
            </a:r>
            <a:endParaRPr b="1" sz="1500">
              <a:latin typeface="Amatic SC"/>
              <a:ea typeface="Amatic SC"/>
              <a:cs typeface="Amatic SC"/>
              <a:sym typeface="Amatic SC"/>
            </a:endParaRPr>
          </a:p>
        </p:txBody>
      </p:sp>
      <p:sp>
        <p:nvSpPr>
          <p:cNvPr id="93" name="Google Shape;93;p15"/>
          <p:cNvSpPr/>
          <p:nvPr/>
        </p:nvSpPr>
        <p:spPr>
          <a:xfrm>
            <a:off x="4373550" y="1281100"/>
            <a:ext cx="2076300" cy="981000"/>
          </a:xfrm>
          <a:prstGeom prst="rect">
            <a:avLst/>
          </a:prstGeom>
          <a:solidFill>
            <a:schemeClr val="dk2"/>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sz="1500">
                <a:latin typeface="Amatic SC"/>
                <a:ea typeface="Amatic SC"/>
                <a:cs typeface="Amatic SC"/>
                <a:sym typeface="Amatic SC"/>
              </a:rPr>
              <a:t>Integrating the assessment scores and results with other client </a:t>
            </a:r>
            <a:r>
              <a:rPr b="1" lang="en" sz="1500">
                <a:latin typeface="Amatic SC"/>
                <a:ea typeface="Amatic SC"/>
                <a:cs typeface="Amatic SC"/>
                <a:sym typeface="Amatic SC"/>
              </a:rPr>
              <a:t>information</a:t>
            </a:r>
            <a:r>
              <a:rPr b="1" lang="en" sz="1500">
                <a:latin typeface="Amatic SC"/>
                <a:ea typeface="Amatic SC"/>
                <a:cs typeface="Amatic SC"/>
                <a:sym typeface="Amatic SC"/>
              </a:rPr>
              <a:t>.</a:t>
            </a:r>
            <a:endParaRPr b="1" sz="1500">
              <a:latin typeface="Amatic SC"/>
              <a:ea typeface="Amatic SC"/>
              <a:cs typeface="Amatic SC"/>
              <a:sym typeface="Amatic SC"/>
            </a:endParaRPr>
          </a:p>
        </p:txBody>
      </p:sp>
      <p:sp>
        <p:nvSpPr>
          <p:cNvPr id="94" name="Google Shape;94;p15"/>
          <p:cNvSpPr/>
          <p:nvPr/>
        </p:nvSpPr>
        <p:spPr>
          <a:xfrm>
            <a:off x="5783125" y="366700"/>
            <a:ext cx="2076300" cy="940500"/>
          </a:xfrm>
          <a:prstGeom prst="rect">
            <a:avLst/>
          </a:prstGeom>
          <a:solidFill>
            <a:schemeClr val="dk2"/>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 sz="1500">
                <a:latin typeface="Amatic SC"/>
                <a:ea typeface="Amatic SC"/>
                <a:cs typeface="Amatic SC"/>
                <a:sym typeface="Amatic SC"/>
              </a:rPr>
              <a:t>Counselor plans with client on how to apply the results to the client (decision making)</a:t>
            </a:r>
            <a:endParaRPr b="1" sz="1500">
              <a:latin typeface="Amatic SC"/>
              <a:ea typeface="Amatic SC"/>
              <a:cs typeface="Amatic SC"/>
              <a:sym typeface="Amatic SC"/>
            </a:endParaRPr>
          </a:p>
        </p:txBody>
      </p:sp>
      <p:sp>
        <p:nvSpPr>
          <p:cNvPr id="95" name="Google Shape;95;p15"/>
          <p:cNvSpPr txBox="1"/>
          <p:nvPr/>
        </p:nvSpPr>
        <p:spPr>
          <a:xfrm>
            <a:off x="1686125" y="2508125"/>
            <a:ext cx="1500000" cy="615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Clr>
                <a:schemeClr val="dk1"/>
              </a:buClr>
              <a:buSzPts val="1100"/>
              <a:buFont typeface="Arial"/>
              <a:buNone/>
            </a:pPr>
            <a:r>
              <a:rPr b="1" lang="en">
                <a:solidFill>
                  <a:schemeClr val="dk1"/>
                </a:solidFill>
                <a:latin typeface="Amatic SC"/>
                <a:ea typeface="Amatic SC"/>
                <a:cs typeface="Amatic SC"/>
                <a:sym typeface="Amatic SC"/>
              </a:rPr>
              <a:t>Provide Structure for the Interpretation</a:t>
            </a:r>
            <a:endParaRPr>
              <a:latin typeface="Open Sans"/>
              <a:ea typeface="Open Sans"/>
              <a:cs typeface="Open Sans"/>
              <a:sym typeface="Open Sans"/>
            </a:endParaRPr>
          </a:p>
        </p:txBody>
      </p:sp>
      <p:sp>
        <p:nvSpPr>
          <p:cNvPr id="96" name="Google Shape;96;p15"/>
          <p:cNvSpPr txBox="1"/>
          <p:nvPr/>
        </p:nvSpPr>
        <p:spPr>
          <a:xfrm>
            <a:off x="426050" y="3635150"/>
            <a:ext cx="1271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Clr>
                <a:schemeClr val="dk1"/>
              </a:buClr>
              <a:buSzPts val="1100"/>
              <a:buFont typeface="Arial"/>
              <a:buNone/>
            </a:pPr>
            <a:r>
              <a:rPr b="1" lang="en">
                <a:solidFill>
                  <a:schemeClr val="dk1"/>
                </a:solidFill>
                <a:latin typeface="Amatic SC"/>
                <a:ea typeface="Amatic SC"/>
                <a:cs typeface="Amatic SC"/>
                <a:sym typeface="Amatic SC"/>
              </a:rPr>
              <a:t>CHECK IN WITH CLIENT</a:t>
            </a:r>
            <a:endParaRPr>
              <a:latin typeface="Open Sans"/>
              <a:ea typeface="Open Sans"/>
              <a:cs typeface="Open Sans"/>
              <a:sym typeface="Open Sans"/>
            </a:endParaRPr>
          </a:p>
        </p:txBody>
      </p:sp>
      <p:sp>
        <p:nvSpPr>
          <p:cNvPr id="97" name="Google Shape;97;p15"/>
          <p:cNvSpPr txBox="1"/>
          <p:nvPr/>
        </p:nvSpPr>
        <p:spPr>
          <a:xfrm>
            <a:off x="3109925" y="1749250"/>
            <a:ext cx="1228500" cy="415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1500">
                <a:latin typeface="Amatic SC"/>
                <a:ea typeface="Amatic SC"/>
                <a:cs typeface="Amatic SC"/>
                <a:sym typeface="Amatic SC"/>
              </a:rPr>
              <a:t>Review The Results</a:t>
            </a:r>
            <a:endParaRPr b="1" sz="1500">
              <a:latin typeface="Amatic SC"/>
              <a:ea typeface="Amatic SC"/>
              <a:cs typeface="Amatic SC"/>
              <a:sym typeface="Amatic SC"/>
            </a:endParaRPr>
          </a:p>
        </p:txBody>
      </p:sp>
      <p:sp>
        <p:nvSpPr>
          <p:cNvPr id="98" name="Google Shape;98;p15"/>
          <p:cNvSpPr txBox="1"/>
          <p:nvPr/>
        </p:nvSpPr>
        <p:spPr>
          <a:xfrm>
            <a:off x="4338625" y="881250"/>
            <a:ext cx="1330500" cy="415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1500">
                <a:latin typeface="Amatic SC"/>
                <a:ea typeface="Amatic SC"/>
                <a:cs typeface="Amatic SC"/>
                <a:sym typeface="Amatic SC"/>
              </a:rPr>
              <a:t>Integrate The Results</a:t>
            </a:r>
            <a:endParaRPr b="1" sz="1500">
              <a:latin typeface="Amatic SC"/>
              <a:ea typeface="Amatic SC"/>
              <a:cs typeface="Amatic SC"/>
              <a:sym typeface="Amatic SC"/>
            </a:endParaRPr>
          </a:p>
        </p:txBody>
      </p:sp>
      <p:sp>
        <p:nvSpPr>
          <p:cNvPr id="99" name="Google Shape;99;p15"/>
          <p:cNvSpPr txBox="1"/>
          <p:nvPr/>
        </p:nvSpPr>
        <p:spPr>
          <a:xfrm>
            <a:off x="5762075" y="-50650"/>
            <a:ext cx="12285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latin typeface="Amatic SC"/>
                <a:ea typeface="Amatic SC"/>
                <a:cs typeface="Amatic SC"/>
                <a:sym typeface="Amatic SC"/>
              </a:rPr>
              <a:t>Plan For The Future</a:t>
            </a:r>
            <a:endParaRPr b="1">
              <a:latin typeface="Amatic SC"/>
              <a:ea typeface="Amatic SC"/>
              <a:cs typeface="Amatic SC"/>
              <a:sym typeface="Amatic SC"/>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16"/>
          <p:cNvSpPr txBox="1"/>
          <p:nvPr>
            <p:ph type="title"/>
          </p:nvPr>
        </p:nvSpPr>
        <p:spPr>
          <a:xfrm>
            <a:off x="311700" y="163525"/>
            <a:ext cx="8520600" cy="8313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b="1" lang="en">
                <a:solidFill>
                  <a:schemeClr val="lt2"/>
                </a:solidFill>
                <a:latin typeface="Amatic SC"/>
                <a:ea typeface="Amatic SC"/>
                <a:cs typeface="Amatic SC"/>
                <a:sym typeface="Amatic SC"/>
              </a:rPr>
              <a:t>The Case Conference </a:t>
            </a:r>
            <a:endParaRPr b="1">
              <a:solidFill>
                <a:schemeClr val="lt2"/>
              </a:solidFill>
              <a:latin typeface="Amatic SC"/>
              <a:ea typeface="Amatic SC"/>
              <a:cs typeface="Amatic SC"/>
              <a:sym typeface="Amatic SC"/>
            </a:endParaRPr>
          </a:p>
        </p:txBody>
      </p:sp>
      <p:sp>
        <p:nvSpPr>
          <p:cNvPr id="105" name="Google Shape;105;p16"/>
          <p:cNvSpPr txBox="1"/>
          <p:nvPr>
            <p:ph idx="1" type="body"/>
          </p:nvPr>
        </p:nvSpPr>
        <p:spPr>
          <a:xfrm>
            <a:off x="311700" y="1225225"/>
            <a:ext cx="8520600" cy="3354000"/>
          </a:xfrm>
          <a:prstGeom prst="rect">
            <a:avLst/>
          </a:prstGeom>
        </p:spPr>
        <p:txBody>
          <a:bodyPr anchorCtr="0" anchor="t" bIns="91425" lIns="91425" spcFirstLastPara="1" rIns="91425" wrap="square" tIns="91425">
            <a:normAutofit fontScale="85000" lnSpcReduction="20000"/>
          </a:bodyPr>
          <a:lstStyle/>
          <a:p>
            <a:pPr indent="0" lvl="0" marL="0" rtl="0" algn="l">
              <a:spcBef>
                <a:spcPts val="0"/>
              </a:spcBef>
              <a:spcAft>
                <a:spcPts val="0"/>
              </a:spcAft>
              <a:buNone/>
            </a:pPr>
            <a:r>
              <a:rPr b="1" lang="en" sz="2350">
                <a:solidFill>
                  <a:schemeClr val="lt2"/>
                </a:solidFill>
                <a:latin typeface="Amatic SC"/>
                <a:ea typeface="Amatic SC"/>
                <a:cs typeface="Amatic SC"/>
                <a:sym typeface="Amatic SC"/>
              </a:rPr>
              <a:t>Adding on to the assessment interpretation interview the counselor is encouraged to meet with others regarding the client’s </a:t>
            </a:r>
            <a:r>
              <a:rPr b="1" lang="en" sz="2350">
                <a:solidFill>
                  <a:schemeClr val="lt2"/>
                </a:solidFill>
                <a:latin typeface="Amatic SC"/>
                <a:ea typeface="Amatic SC"/>
                <a:cs typeface="Amatic SC"/>
                <a:sym typeface="Amatic SC"/>
              </a:rPr>
              <a:t>results</a:t>
            </a:r>
            <a:r>
              <a:rPr b="1" lang="en" sz="2350">
                <a:solidFill>
                  <a:schemeClr val="lt2"/>
                </a:solidFill>
                <a:latin typeface="Amatic SC"/>
                <a:ea typeface="Amatic SC"/>
                <a:cs typeface="Amatic SC"/>
                <a:sym typeface="Amatic SC"/>
              </a:rPr>
              <a:t>. </a:t>
            </a:r>
            <a:endParaRPr b="1" sz="2350">
              <a:solidFill>
                <a:schemeClr val="lt2"/>
              </a:solidFill>
              <a:latin typeface="Amatic SC"/>
              <a:ea typeface="Amatic SC"/>
              <a:cs typeface="Amatic SC"/>
              <a:sym typeface="Amatic SC"/>
            </a:endParaRPr>
          </a:p>
          <a:p>
            <a:pPr indent="0" lvl="0" marL="0" rtl="0" algn="l">
              <a:spcBef>
                <a:spcPts val="1200"/>
              </a:spcBef>
              <a:spcAft>
                <a:spcPts val="0"/>
              </a:spcAft>
              <a:buNone/>
            </a:pPr>
            <a:r>
              <a:rPr b="1" lang="en" sz="2350">
                <a:solidFill>
                  <a:schemeClr val="lt2"/>
                </a:solidFill>
                <a:latin typeface="Amatic SC"/>
                <a:ea typeface="Amatic SC"/>
                <a:cs typeface="Amatic SC"/>
                <a:sym typeface="Amatic SC"/>
              </a:rPr>
              <a:t>The other people that may be consulted are other professionals or people interested in the welfare of the client. </a:t>
            </a:r>
            <a:endParaRPr b="1" sz="2350">
              <a:solidFill>
                <a:schemeClr val="lt2"/>
              </a:solidFill>
              <a:latin typeface="Amatic SC"/>
              <a:ea typeface="Amatic SC"/>
              <a:cs typeface="Amatic SC"/>
              <a:sym typeface="Amatic SC"/>
            </a:endParaRPr>
          </a:p>
          <a:p>
            <a:pPr indent="0" lvl="0" marL="0" rtl="0" algn="l">
              <a:spcBef>
                <a:spcPts val="1200"/>
              </a:spcBef>
              <a:spcAft>
                <a:spcPts val="0"/>
              </a:spcAft>
              <a:buNone/>
            </a:pPr>
            <a:r>
              <a:rPr b="1" lang="en" sz="2350">
                <a:solidFill>
                  <a:schemeClr val="lt2"/>
                </a:solidFill>
                <a:latin typeface="Amatic SC"/>
                <a:ea typeface="Amatic SC"/>
                <a:cs typeface="Amatic SC"/>
                <a:sym typeface="Amatic SC"/>
              </a:rPr>
              <a:t>Before starting the meeting the counselor should introduce everyone who is there since they may not all know one another. </a:t>
            </a:r>
            <a:endParaRPr b="1" sz="2350">
              <a:solidFill>
                <a:schemeClr val="lt2"/>
              </a:solidFill>
              <a:latin typeface="Amatic SC"/>
              <a:ea typeface="Amatic SC"/>
              <a:cs typeface="Amatic SC"/>
              <a:sym typeface="Amatic SC"/>
            </a:endParaRPr>
          </a:p>
          <a:p>
            <a:pPr indent="0" lvl="0" marL="0" rtl="0" algn="l">
              <a:spcBef>
                <a:spcPts val="1200"/>
              </a:spcBef>
              <a:spcAft>
                <a:spcPts val="0"/>
              </a:spcAft>
              <a:buNone/>
            </a:pPr>
            <a:r>
              <a:rPr b="1" lang="en" sz="2350">
                <a:solidFill>
                  <a:schemeClr val="lt2"/>
                </a:solidFill>
                <a:latin typeface="Amatic SC"/>
                <a:ea typeface="Amatic SC"/>
                <a:cs typeface="Amatic SC"/>
                <a:sym typeface="Amatic SC"/>
              </a:rPr>
              <a:t>Counselors should structure the setting by giving an outline and how they will proceed with the client and what everyone else in the meeting will be contributing. Throughout the conversation counselors are encouraged to ask for feedback or if </a:t>
            </a:r>
            <a:r>
              <a:rPr b="1" lang="en" sz="2350">
                <a:solidFill>
                  <a:schemeClr val="lt2"/>
                </a:solidFill>
                <a:latin typeface="Amatic SC"/>
                <a:ea typeface="Amatic SC"/>
                <a:cs typeface="Amatic SC"/>
                <a:sym typeface="Amatic SC"/>
              </a:rPr>
              <a:t>there</a:t>
            </a:r>
            <a:r>
              <a:rPr b="1" lang="en" sz="2350">
                <a:solidFill>
                  <a:schemeClr val="lt2"/>
                </a:solidFill>
                <a:latin typeface="Amatic SC"/>
                <a:ea typeface="Amatic SC"/>
                <a:cs typeface="Amatic SC"/>
                <a:sym typeface="Amatic SC"/>
              </a:rPr>
              <a:t> are any questions to be asked. </a:t>
            </a:r>
            <a:endParaRPr b="1" sz="2350">
              <a:solidFill>
                <a:schemeClr val="lt2"/>
              </a:solidFill>
              <a:latin typeface="Amatic SC"/>
              <a:ea typeface="Amatic SC"/>
              <a:cs typeface="Amatic SC"/>
              <a:sym typeface="Amatic SC"/>
            </a:endParaRPr>
          </a:p>
          <a:p>
            <a:pPr indent="0" lvl="0" marL="0" rtl="0" algn="l">
              <a:spcBef>
                <a:spcPts val="1200"/>
              </a:spcBef>
              <a:spcAft>
                <a:spcPts val="1200"/>
              </a:spcAft>
              <a:buNone/>
            </a:pPr>
            <a:r>
              <a:t/>
            </a:r>
            <a:endParaRPr sz="2000">
              <a:latin typeface="Amatic SC"/>
              <a:ea typeface="Amatic SC"/>
              <a:cs typeface="Amatic SC"/>
              <a:sym typeface="Amatic SC"/>
            </a:endParaRPr>
          </a:p>
        </p:txBody>
      </p:sp>
      <p:pic>
        <p:nvPicPr>
          <p:cNvPr id="106" name="Google Shape;106;p16"/>
          <p:cNvPicPr preferRelativeResize="0"/>
          <p:nvPr/>
        </p:nvPicPr>
        <p:blipFill>
          <a:blip r:embed="rId3">
            <a:alphaModFix/>
          </a:blip>
          <a:stretch>
            <a:fillRect/>
          </a:stretch>
        </p:blipFill>
        <p:spPr>
          <a:xfrm>
            <a:off x="7092421" y="103721"/>
            <a:ext cx="1685325" cy="1121500"/>
          </a:xfrm>
          <a:prstGeom prst="rect">
            <a:avLst/>
          </a:prstGeom>
          <a:noFill/>
          <a:ln cap="flat" cmpd="sng" w="19050">
            <a:solidFill>
              <a:schemeClr val="dk1"/>
            </a:solidFill>
            <a:prstDash val="solid"/>
            <a:round/>
            <a:headEnd len="sm" w="sm" type="none"/>
            <a:tailEnd len="sm" w="sm" type="none"/>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17"/>
          <p:cNvSpPr txBox="1"/>
          <p:nvPr/>
        </p:nvSpPr>
        <p:spPr>
          <a:xfrm>
            <a:off x="1447800" y="2262750"/>
            <a:ext cx="1287900" cy="2033400"/>
          </a:xfrm>
          <a:prstGeom prst="rect">
            <a:avLst/>
          </a:prstGeom>
          <a:solidFill>
            <a:schemeClr val="dk2"/>
          </a:solidFill>
          <a:ln cap="flat" cmpd="sng" w="19050">
            <a:solidFill>
              <a:schemeClr val="dk1"/>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b="1" lang="en">
                <a:latin typeface="Amatic SC"/>
                <a:ea typeface="Amatic SC"/>
                <a:cs typeface="Amatic SC"/>
                <a:sym typeface="Amatic SC"/>
              </a:rPr>
              <a:t>Reasoning for Counsel or referral:</a:t>
            </a:r>
            <a:endParaRPr b="1">
              <a:latin typeface="Amatic SC"/>
              <a:ea typeface="Amatic SC"/>
              <a:cs typeface="Amatic SC"/>
              <a:sym typeface="Amatic SC"/>
            </a:endParaRPr>
          </a:p>
          <a:p>
            <a:pPr indent="0" lvl="0" marL="0" rtl="0" algn="l">
              <a:spcBef>
                <a:spcPts val="0"/>
              </a:spcBef>
              <a:spcAft>
                <a:spcPts val="0"/>
              </a:spcAft>
              <a:buNone/>
            </a:pPr>
            <a:r>
              <a:rPr b="1" lang="en">
                <a:latin typeface="Amatic SC"/>
                <a:ea typeface="Amatic SC"/>
                <a:cs typeface="Amatic SC"/>
                <a:sym typeface="Amatic SC"/>
              </a:rPr>
              <a:t>The reason the client is seeking counseling.</a:t>
            </a:r>
            <a:endParaRPr b="1">
              <a:latin typeface="Amatic SC"/>
              <a:ea typeface="Amatic SC"/>
              <a:cs typeface="Amatic SC"/>
              <a:sym typeface="Amatic SC"/>
            </a:endParaRPr>
          </a:p>
        </p:txBody>
      </p:sp>
      <p:sp>
        <p:nvSpPr>
          <p:cNvPr id="112" name="Google Shape;112;p17"/>
          <p:cNvSpPr txBox="1"/>
          <p:nvPr>
            <p:ph type="title"/>
          </p:nvPr>
        </p:nvSpPr>
        <p:spPr>
          <a:xfrm>
            <a:off x="311700" y="11125"/>
            <a:ext cx="8520600" cy="8313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b="1" lang="en">
                <a:latin typeface="Amatic SC"/>
                <a:ea typeface="Amatic SC"/>
                <a:cs typeface="Amatic SC"/>
                <a:sym typeface="Amatic SC"/>
              </a:rPr>
              <a:t>The Assessment Report</a:t>
            </a:r>
            <a:endParaRPr b="1">
              <a:latin typeface="Amatic SC"/>
              <a:ea typeface="Amatic SC"/>
              <a:cs typeface="Amatic SC"/>
              <a:sym typeface="Amatic SC"/>
            </a:endParaRPr>
          </a:p>
        </p:txBody>
      </p:sp>
      <p:sp>
        <p:nvSpPr>
          <p:cNvPr id="113" name="Google Shape;113;p17"/>
          <p:cNvSpPr txBox="1"/>
          <p:nvPr>
            <p:ph idx="1" type="body"/>
          </p:nvPr>
        </p:nvSpPr>
        <p:spPr>
          <a:xfrm>
            <a:off x="311700" y="920425"/>
            <a:ext cx="8520600" cy="1715100"/>
          </a:xfrm>
          <a:prstGeom prst="rect">
            <a:avLst/>
          </a:prstGeom>
        </p:spPr>
        <p:txBody>
          <a:bodyPr anchorCtr="0" anchor="t" bIns="91425" lIns="91425" spcFirstLastPara="1" rIns="91425" wrap="square" tIns="91425">
            <a:normAutofit/>
          </a:bodyPr>
          <a:lstStyle/>
          <a:p>
            <a:pPr indent="-330200" lvl="0" marL="457200" rtl="0" algn="l">
              <a:spcBef>
                <a:spcPts val="0"/>
              </a:spcBef>
              <a:spcAft>
                <a:spcPts val="0"/>
              </a:spcAft>
              <a:buSzPts val="1600"/>
              <a:buFont typeface="Amatic SC"/>
              <a:buChar char="❏"/>
            </a:pPr>
            <a:r>
              <a:rPr b="1" lang="en" sz="1600">
                <a:latin typeface="Amatic SC"/>
                <a:ea typeface="Amatic SC"/>
                <a:cs typeface="Amatic SC"/>
                <a:sym typeface="Amatic SC"/>
              </a:rPr>
              <a:t>Counselors have to summarize the assessment results in a written report. </a:t>
            </a:r>
            <a:endParaRPr b="1" sz="1600">
              <a:latin typeface="Amatic SC"/>
              <a:ea typeface="Amatic SC"/>
              <a:cs typeface="Amatic SC"/>
              <a:sym typeface="Amatic SC"/>
            </a:endParaRPr>
          </a:p>
          <a:p>
            <a:pPr indent="-330200" lvl="0" marL="457200" rtl="0" algn="l">
              <a:spcBef>
                <a:spcPts val="0"/>
              </a:spcBef>
              <a:spcAft>
                <a:spcPts val="0"/>
              </a:spcAft>
              <a:buSzPts val="1600"/>
              <a:buFont typeface="Amatic SC"/>
              <a:buChar char="❏"/>
            </a:pPr>
            <a:r>
              <a:rPr b="1" lang="en" sz="1600">
                <a:latin typeface="Amatic SC"/>
                <a:ea typeface="Amatic SC"/>
                <a:cs typeface="Amatic SC"/>
                <a:sym typeface="Amatic SC"/>
              </a:rPr>
              <a:t>The reports must be carefully put together along with being readable, meaningful, and organized. This being because the written document will be the only thing others will see from the assessment process. </a:t>
            </a:r>
            <a:endParaRPr b="1" sz="1600">
              <a:latin typeface="Amatic SC"/>
              <a:ea typeface="Amatic SC"/>
              <a:cs typeface="Amatic SC"/>
              <a:sym typeface="Amatic SC"/>
            </a:endParaRPr>
          </a:p>
          <a:p>
            <a:pPr indent="-330200" lvl="0" marL="457200" rtl="0" algn="l">
              <a:spcBef>
                <a:spcPts val="0"/>
              </a:spcBef>
              <a:spcAft>
                <a:spcPts val="0"/>
              </a:spcAft>
              <a:buSzPts val="1600"/>
              <a:buFont typeface="Amatic SC"/>
              <a:buChar char="❏"/>
            </a:pPr>
            <a:r>
              <a:rPr b="1" lang="en" sz="1600">
                <a:latin typeface="Amatic SC"/>
                <a:ea typeface="Amatic SC"/>
                <a:cs typeface="Amatic SC"/>
                <a:sym typeface="Amatic SC"/>
              </a:rPr>
              <a:t>With the assessment report comes a few components that make it up</a:t>
            </a:r>
            <a:endParaRPr b="1" sz="1600">
              <a:latin typeface="Amatic SC"/>
              <a:ea typeface="Amatic SC"/>
              <a:cs typeface="Amatic SC"/>
              <a:sym typeface="Amatic SC"/>
            </a:endParaRPr>
          </a:p>
        </p:txBody>
      </p:sp>
      <p:cxnSp>
        <p:nvCxnSpPr>
          <p:cNvPr id="114" name="Google Shape;114;p17"/>
          <p:cNvCxnSpPr/>
          <p:nvPr/>
        </p:nvCxnSpPr>
        <p:spPr>
          <a:xfrm>
            <a:off x="-20700" y="2262750"/>
            <a:ext cx="9185400" cy="8400"/>
          </a:xfrm>
          <a:prstGeom prst="straightConnector1">
            <a:avLst/>
          </a:prstGeom>
          <a:noFill/>
          <a:ln cap="flat" cmpd="sng" w="19050">
            <a:solidFill>
              <a:schemeClr val="dk1"/>
            </a:solidFill>
            <a:prstDash val="solid"/>
            <a:round/>
            <a:headEnd len="med" w="med" type="none"/>
            <a:tailEnd len="med" w="med" type="none"/>
          </a:ln>
        </p:spPr>
      </p:cxnSp>
      <p:sp>
        <p:nvSpPr>
          <p:cNvPr id="115" name="Google Shape;115;p17"/>
          <p:cNvSpPr txBox="1"/>
          <p:nvPr/>
        </p:nvSpPr>
        <p:spPr>
          <a:xfrm>
            <a:off x="0" y="2262750"/>
            <a:ext cx="1287900" cy="1477500"/>
          </a:xfrm>
          <a:prstGeom prst="rect">
            <a:avLst/>
          </a:prstGeom>
          <a:solidFill>
            <a:schemeClr val="dk2"/>
          </a:solidFill>
          <a:ln cap="flat" cmpd="sng" w="19050">
            <a:solidFill>
              <a:schemeClr val="dk1"/>
            </a:solidFill>
            <a:prstDash val="solid"/>
            <a:round/>
            <a:headEnd len="sm" w="sm" type="none"/>
            <a:tailEnd len="sm" w="sm" type="none"/>
          </a:ln>
        </p:spPr>
        <p:txBody>
          <a:bodyPr anchorCtr="0" anchor="t" bIns="91425" lIns="91425" spcFirstLastPara="1" rIns="91425" wrap="square" tIns="91425">
            <a:spAutoFit/>
          </a:bodyPr>
          <a:lstStyle/>
          <a:p>
            <a:pPr indent="0" lvl="0" marL="0" rtl="0" algn="l">
              <a:spcBef>
                <a:spcPts val="0"/>
              </a:spcBef>
              <a:spcAft>
                <a:spcPts val="0"/>
              </a:spcAft>
              <a:buClr>
                <a:schemeClr val="dk1"/>
              </a:buClr>
              <a:buSzPts val="1100"/>
              <a:buFont typeface="Arial"/>
              <a:buNone/>
            </a:pPr>
            <a:r>
              <a:rPr b="1" lang="en">
                <a:solidFill>
                  <a:schemeClr val="dk1"/>
                </a:solidFill>
                <a:latin typeface="Amatic SC"/>
                <a:ea typeface="Amatic SC"/>
                <a:cs typeface="Amatic SC"/>
                <a:sym typeface="Amatic SC"/>
              </a:rPr>
              <a:t>Brief Description of Client:</a:t>
            </a:r>
            <a:endParaRPr b="1">
              <a:solidFill>
                <a:schemeClr val="dk1"/>
              </a:solidFill>
              <a:latin typeface="Amatic SC"/>
              <a:ea typeface="Amatic SC"/>
              <a:cs typeface="Amatic SC"/>
              <a:sym typeface="Amatic SC"/>
            </a:endParaRPr>
          </a:p>
          <a:p>
            <a:pPr indent="0" lvl="0" marL="0" rtl="0" algn="l">
              <a:spcBef>
                <a:spcPts val="0"/>
              </a:spcBef>
              <a:spcAft>
                <a:spcPts val="0"/>
              </a:spcAft>
              <a:buClr>
                <a:schemeClr val="dk1"/>
              </a:buClr>
              <a:buSzPts val="1100"/>
              <a:buFont typeface="Arial"/>
              <a:buNone/>
            </a:pPr>
            <a:r>
              <a:rPr b="1" lang="en">
                <a:solidFill>
                  <a:schemeClr val="dk1"/>
                </a:solidFill>
                <a:latin typeface="Amatic SC"/>
                <a:ea typeface="Amatic SC"/>
                <a:cs typeface="Amatic SC"/>
                <a:sym typeface="Amatic SC"/>
              </a:rPr>
              <a:t>The first part of the report includes the client’s demographic information.</a:t>
            </a:r>
            <a:endParaRPr b="1">
              <a:latin typeface="Open Sans"/>
              <a:ea typeface="Open Sans"/>
              <a:cs typeface="Open Sans"/>
              <a:sym typeface="Open Sans"/>
            </a:endParaRPr>
          </a:p>
        </p:txBody>
      </p:sp>
      <p:pic>
        <p:nvPicPr>
          <p:cNvPr id="116" name="Google Shape;116;p17"/>
          <p:cNvPicPr preferRelativeResize="0"/>
          <p:nvPr/>
        </p:nvPicPr>
        <p:blipFill>
          <a:blip r:embed="rId3">
            <a:alphaModFix/>
          </a:blip>
          <a:stretch>
            <a:fillRect/>
          </a:stretch>
        </p:blipFill>
        <p:spPr>
          <a:xfrm>
            <a:off x="0" y="3691475"/>
            <a:ext cx="1588975" cy="737100"/>
          </a:xfrm>
          <a:prstGeom prst="rect">
            <a:avLst/>
          </a:prstGeom>
          <a:noFill/>
          <a:ln cap="flat" cmpd="sng" w="19050">
            <a:solidFill>
              <a:schemeClr val="dk1"/>
            </a:solidFill>
            <a:prstDash val="solid"/>
            <a:round/>
            <a:headEnd len="sm" w="sm" type="none"/>
            <a:tailEnd len="sm" w="sm" type="none"/>
          </a:ln>
        </p:spPr>
      </p:pic>
      <p:sp>
        <p:nvSpPr>
          <p:cNvPr id="117" name="Google Shape;117;p17"/>
          <p:cNvSpPr txBox="1"/>
          <p:nvPr/>
        </p:nvSpPr>
        <p:spPr>
          <a:xfrm>
            <a:off x="2971800" y="2262750"/>
            <a:ext cx="1287900" cy="2033400"/>
          </a:xfrm>
          <a:prstGeom prst="rect">
            <a:avLst/>
          </a:prstGeom>
          <a:solidFill>
            <a:schemeClr val="dk2"/>
          </a:solidFill>
          <a:ln cap="flat" cmpd="sng" w="19050">
            <a:solidFill>
              <a:schemeClr val="dk1"/>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b="1" lang="en">
                <a:latin typeface="Amatic SC"/>
                <a:ea typeface="Amatic SC"/>
                <a:cs typeface="Amatic SC"/>
                <a:sym typeface="Amatic SC"/>
              </a:rPr>
              <a:t>Relevant Background Information:</a:t>
            </a:r>
            <a:endParaRPr b="1">
              <a:latin typeface="Amatic SC"/>
              <a:ea typeface="Amatic SC"/>
              <a:cs typeface="Amatic SC"/>
              <a:sym typeface="Amatic SC"/>
            </a:endParaRPr>
          </a:p>
          <a:p>
            <a:pPr indent="0" lvl="0" marL="0" rtl="0" algn="l">
              <a:spcBef>
                <a:spcPts val="0"/>
              </a:spcBef>
              <a:spcAft>
                <a:spcPts val="0"/>
              </a:spcAft>
              <a:buNone/>
            </a:pPr>
            <a:r>
              <a:rPr b="1" lang="en">
                <a:latin typeface="Amatic SC"/>
                <a:ea typeface="Amatic SC"/>
                <a:cs typeface="Amatic SC"/>
                <a:sym typeface="Amatic SC"/>
              </a:rPr>
              <a:t>Include additional descriptive data and info </a:t>
            </a:r>
            <a:r>
              <a:rPr b="1" lang="en">
                <a:latin typeface="Amatic SC"/>
                <a:ea typeface="Amatic SC"/>
                <a:cs typeface="Amatic SC"/>
                <a:sym typeface="Amatic SC"/>
              </a:rPr>
              <a:t>available</a:t>
            </a:r>
            <a:r>
              <a:rPr b="1" lang="en">
                <a:latin typeface="Amatic SC"/>
                <a:ea typeface="Amatic SC"/>
                <a:cs typeface="Amatic SC"/>
                <a:sym typeface="Amatic SC"/>
              </a:rPr>
              <a:t> from the referral. </a:t>
            </a:r>
            <a:endParaRPr b="1">
              <a:latin typeface="Amatic SC"/>
              <a:ea typeface="Amatic SC"/>
              <a:cs typeface="Amatic SC"/>
              <a:sym typeface="Amatic SC"/>
            </a:endParaRPr>
          </a:p>
        </p:txBody>
      </p:sp>
      <p:sp>
        <p:nvSpPr>
          <p:cNvPr id="118" name="Google Shape;118;p17"/>
          <p:cNvSpPr txBox="1"/>
          <p:nvPr/>
        </p:nvSpPr>
        <p:spPr>
          <a:xfrm>
            <a:off x="4495800" y="2262750"/>
            <a:ext cx="1287900" cy="2033400"/>
          </a:xfrm>
          <a:prstGeom prst="rect">
            <a:avLst/>
          </a:prstGeom>
          <a:solidFill>
            <a:schemeClr val="dk2"/>
          </a:solidFill>
          <a:ln cap="flat" cmpd="sng" w="19050">
            <a:solidFill>
              <a:schemeClr val="dk1"/>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b="1" lang="en">
                <a:latin typeface="Amatic SC"/>
                <a:ea typeface="Amatic SC"/>
                <a:cs typeface="Amatic SC"/>
                <a:sym typeface="Amatic SC"/>
              </a:rPr>
              <a:t>Evaluation Procedures:</a:t>
            </a:r>
            <a:endParaRPr b="1">
              <a:latin typeface="Amatic SC"/>
              <a:ea typeface="Amatic SC"/>
              <a:cs typeface="Amatic SC"/>
              <a:sym typeface="Amatic SC"/>
            </a:endParaRPr>
          </a:p>
          <a:p>
            <a:pPr indent="0" lvl="0" marL="0" rtl="0" algn="l">
              <a:spcBef>
                <a:spcPts val="0"/>
              </a:spcBef>
              <a:spcAft>
                <a:spcPts val="0"/>
              </a:spcAft>
              <a:buNone/>
            </a:pPr>
            <a:r>
              <a:rPr b="1" lang="en">
                <a:latin typeface="Amatic SC"/>
                <a:ea typeface="Amatic SC"/>
                <a:cs typeface="Amatic SC"/>
                <a:sym typeface="Amatic SC"/>
              </a:rPr>
              <a:t>Briefly give the rationale for assessment, name of the assessments, and why the particular assessments were </a:t>
            </a:r>
            <a:r>
              <a:rPr b="1" lang="en">
                <a:latin typeface="Amatic SC"/>
                <a:ea typeface="Amatic SC"/>
                <a:cs typeface="Amatic SC"/>
                <a:sym typeface="Amatic SC"/>
              </a:rPr>
              <a:t>selected.</a:t>
            </a:r>
            <a:endParaRPr b="1">
              <a:latin typeface="Amatic SC"/>
              <a:ea typeface="Amatic SC"/>
              <a:cs typeface="Amatic SC"/>
              <a:sym typeface="Amatic SC"/>
            </a:endParaRPr>
          </a:p>
        </p:txBody>
      </p:sp>
      <p:sp>
        <p:nvSpPr>
          <p:cNvPr id="119" name="Google Shape;119;p17"/>
          <p:cNvSpPr txBox="1"/>
          <p:nvPr/>
        </p:nvSpPr>
        <p:spPr>
          <a:xfrm>
            <a:off x="6019800" y="2262750"/>
            <a:ext cx="1287900" cy="2033400"/>
          </a:xfrm>
          <a:prstGeom prst="rect">
            <a:avLst/>
          </a:prstGeom>
          <a:solidFill>
            <a:schemeClr val="dk2"/>
          </a:solidFill>
          <a:ln cap="flat" cmpd="sng" w="19050">
            <a:solidFill>
              <a:schemeClr val="dk1"/>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a:solidFill>
                  <a:schemeClr val="dk1"/>
                </a:solidFill>
                <a:latin typeface="Amatic SC"/>
                <a:ea typeface="Amatic SC"/>
                <a:cs typeface="Amatic SC"/>
                <a:sym typeface="Amatic SC"/>
              </a:rPr>
              <a:t>Behavioral Observations: </a:t>
            </a:r>
            <a:endParaRPr b="1">
              <a:solidFill>
                <a:schemeClr val="dk1"/>
              </a:solidFill>
              <a:latin typeface="Amatic SC"/>
              <a:ea typeface="Amatic SC"/>
              <a:cs typeface="Amatic SC"/>
              <a:sym typeface="Amatic SC"/>
            </a:endParaRPr>
          </a:p>
          <a:p>
            <a:pPr indent="0" lvl="0" marL="0" rtl="0" algn="l">
              <a:spcBef>
                <a:spcPts val="0"/>
              </a:spcBef>
              <a:spcAft>
                <a:spcPts val="0"/>
              </a:spcAft>
              <a:buClr>
                <a:schemeClr val="dk1"/>
              </a:buClr>
              <a:buSzPts val="1100"/>
              <a:buFont typeface="Arial"/>
              <a:buNone/>
            </a:pPr>
            <a:r>
              <a:rPr b="1" lang="en">
                <a:solidFill>
                  <a:schemeClr val="dk1"/>
                </a:solidFill>
                <a:latin typeface="Amatic SC"/>
                <a:ea typeface="Amatic SC"/>
                <a:cs typeface="Amatic SC"/>
                <a:sym typeface="Amatic SC"/>
              </a:rPr>
              <a:t>Specific behaviors observed during the interview and assessments </a:t>
            </a:r>
            <a:r>
              <a:rPr b="1" lang="en">
                <a:solidFill>
                  <a:schemeClr val="dk1"/>
                </a:solidFill>
                <a:latin typeface="Amatic SC"/>
                <a:ea typeface="Amatic SC"/>
                <a:cs typeface="Amatic SC"/>
                <a:sym typeface="Amatic SC"/>
              </a:rPr>
              <a:t>included here.</a:t>
            </a:r>
            <a:endParaRPr b="1">
              <a:solidFill>
                <a:schemeClr val="dk1"/>
              </a:solidFill>
              <a:latin typeface="Amatic SC"/>
              <a:ea typeface="Amatic SC"/>
              <a:cs typeface="Amatic SC"/>
              <a:sym typeface="Amatic SC"/>
            </a:endParaRPr>
          </a:p>
        </p:txBody>
      </p:sp>
      <p:sp>
        <p:nvSpPr>
          <p:cNvPr id="120" name="Google Shape;120;p17"/>
          <p:cNvSpPr txBox="1"/>
          <p:nvPr/>
        </p:nvSpPr>
        <p:spPr>
          <a:xfrm>
            <a:off x="7543800" y="2262750"/>
            <a:ext cx="1287900" cy="2033400"/>
          </a:xfrm>
          <a:prstGeom prst="rect">
            <a:avLst/>
          </a:prstGeom>
          <a:solidFill>
            <a:schemeClr val="dk2"/>
          </a:solidFill>
          <a:ln cap="flat" cmpd="sng" w="19050">
            <a:solidFill>
              <a:schemeClr val="dk1"/>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a:solidFill>
                  <a:schemeClr val="dk1"/>
                </a:solidFill>
                <a:latin typeface="Amatic SC"/>
                <a:ea typeface="Amatic SC"/>
                <a:cs typeface="Amatic SC"/>
                <a:sym typeface="Amatic SC"/>
              </a:rPr>
              <a:t>Assessment Results and Their Interpretation: </a:t>
            </a:r>
            <a:endParaRPr b="1">
              <a:solidFill>
                <a:schemeClr val="dk1"/>
              </a:solidFill>
              <a:latin typeface="Amatic SC"/>
              <a:ea typeface="Amatic SC"/>
              <a:cs typeface="Amatic SC"/>
              <a:sym typeface="Amatic SC"/>
            </a:endParaRPr>
          </a:p>
          <a:p>
            <a:pPr indent="0" lvl="0" marL="0" rtl="0" algn="l">
              <a:spcBef>
                <a:spcPts val="0"/>
              </a:spcBef>
              <a:spcAft>
                <a:spcPts val="0"/>
              </a:spcAft>
              <a:buClr>
                <a:schemeClr val="dk1"/>
              </a:buClr>
              <a:buSzPts val="1100"/>
              <a:buFont typeface="Arial"/>
              <a:buNone/>
            </a:pPr>
            <a:r>
              <a:rPr b="1" lang="en">
                <a:solidFill>
                  <a:schemeClr val="dk1"/>
                </a:solidFill>
                <a:latin typeface="Amatic SC"/>
                <a:ea typeface="Amatic SC"/>
                <a:cs typeface="Amatic SC"/>
                <a:sym typeface="Amatic SC"/>
              </a:rPr>
              <a:t>Reports of results, overall interpretation, and diagnostic impressions. </a:t>
            </a:r>
            <a:endParaRPr b="1">
              <a:solidFill>
                <a:schemeClr val="dk1"/>
              </a:solidFill>
              <a:latin typeface="Amatic SC"/>
              <a:ea typeface="Amatic SC"/>
              <a:cs typeface="Amatic SC"/>
              <a:sym typeface="Amatic SC"/>
            </a:endParaRPr>
          </a:p>
        </p:txBody>
      </p:sp>
      <p:sp>
        <p:nvSpPr>
          <p:cNvPr id="121" name="Google Shape;121;p17"/>
          <p:cNvSpPr txBox="1"/>
          <p:nvPr/>
        </p:nvSpPr>
        <p:spPr>
          <a:xfrm>
            <a:off x="5121300" y="4220075"/>
            <a:ext cx="2309400" cy="737100"/>
          </a:xfrm>
          <a:prstGeom prst="rect">
            <a:avLst/>
          </a:prstGeom>
          <a:solidFill>
            <a:schemeClr val="dk2"/>
          </a:solidFill>
          <a:ln cap="flat" cmpd="sng" w="19050">
            <a:solidFill>
              <a:schemeClr val="dk1"/>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a:solidFill>
                  <a:schemeClr val="dk1"/>
                </a:solidFill>
                <a:latin typeface="Amatic SC"/>
                <a:ea typeface="Amatic SC"/>
                <a:cs typeface="Amatic SC"/>
                <a:sym typeface="Amatic SC"/>
              </a:rPr>
              <a:t>Brief Concluding Summary: Restate the most important findings and conclusions.</a:t>
            </a:r>
            <a:endParaRPr b="1">
              <a:solidFill>
                <a:schemeClr val="dk1"/>
              </a:solidFill>
              <a:latin typeface="Amatic SC"/>
              <a:ea typeface="Amatic SC"/>
              <a:cs typeface="Amatic SC"/>
              <a:sym typeface="Amatic SC"/>
            </a:endParaRPr>
          </a:p>
        </p:txBody>
      </p:sp>
      <p:sp>
        <p:nvSpPr>
          <p:cNvPr id="122" name="Google Shape;122;p17"/>
          <p:cNvSpPr txBox="1"/>
          <p:nvPr/>
        </p:nvSpPr>
        <p:spPr>
          <a:xfrm>
            <a:off x="1724125" y="4220075"/>
            <a:ext cx="2309400" cy="737100"/>
          </a:xfrm>
          <a:prstGeom prst="rect">
            <a:avLst/>
          </a:prstGeom>
          <a:solidFill>
            <a:schemeClr val="dk2"/>
          </a:solidFill>
          <a:ln cap="flat" cmpd="sng" w="19050">
            <a:solidFill>
              <a:schemeClr val="dk1"/>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a:solidFill>
                  <a:schemeClr val="dk1"/>
                </a:solidFill>
                <a:latin typeface="Amatic SC"/>
                <a:ea typeface="Amatic SC"/>
                <a:cs typeface="Amatic SC"/>
                <a:sym typeface="Amatic SC"/>
              </a:rPr>
              <a:t>Recommendations: Primary reason for assessment, can include further testing and </a:t>
            </a:r>
            <a:r>
              <a:rPr b="1" lang="en">
                <a:solidFill>
                  <a:schemeClr val="dk1"/>
                </a:solidFill>
                <a:latin typeface="Amatic SC"/>
                <a:ea typeface="Amatic SC"/>
                <a:cs typeface="Amatic SC"/>
                <a:sym typeface="Amatic SC"/>
              </a:rPr>
              <a:t>assessment.</a:t>
            </a:r>
            <a:endParaRPr b="1">
              <a:solidFill>
                <a:schemeClr val="dk1"/>
              </a:solidFill>
              <a:latin typeface="Amatic SC"/>
              <a:ea typeface="Amatic SC"/>
              <a:cs typeface="Amatic SC"/>
              <a:sym typeface="Amatic SC"/>
            </a:endParaRPr>
          </a:p>
        </p:txBody>
      </p:sp>
      <p:sp>
        <p:nvSpPr>
          <p:cNvPr id="123" name="Google Shape;123;p17"/>
          <p:cNvSpPr/>
          <p:nvPr/>
        </p:nvSpPr>
        <p:spPr>
          <a:xfrm>
            <a:off x="4897775" y="1923525"/>
            <a:ext cx="296700" cy="305100"/>
          </a:xfrm>
          <a:prstGeom prst="downArrow">
            <a:avLst>
              <a:gd fmla="val 50000" name="adj1"/>
              <a:gd fmla="val 50000" name="adj2"/>
            </a:avLst>
          </a:prstGeom>
          <a:solidFill>
            <a:schemeClr val="dk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17"/>
          <p:cNvSpPr/>
          <p:nvPr/>
        </p:nvSpPr>
        <p:spPr>
          <a:xfrm>
            <a:off x="5431175" y="1923525"/>
            <a:ext cx="296700" cy="305100"/>
          </a:xfrm>
          <a:prstGeom prst="downArrow">
            <a:avLst>
              <a:gd fmla="val 50000" name="adj1"/>
              <a:gd fmla="val 50000" name="adj2"/>
            </a:avLst>
          </a:prstGeom>
          <a:solidFill>
            <a:schemeClr val="dk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 name="Google Shape;125;p17"/>
          <p:cNvSpPr/>
          <p:nvPr/>
        </p:nvSpPr>
        <p:spPr>
          <a:xfrm>
            <a:off x="5964575" y="1923525"/>
            <a:ext cx="296700" cy="305100"/>
          </a:xfrm>
          <a:prstGeom prst="downArrow">
            <a:avLst>
              <a:gd fmla="val 50000" name="adj1"/>
              <a:gd fmla="val 50000" name="adj2"/>
            </a:avLst>
          </a:prstGeom>
          <a:solidFill>
            <a:schemeClr val="dk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Luxe">
  <a:themeElements>
    <a:clrScheme name="Luxe">
      <a:dk1>
        <a:srgbClr val="000000"/>
      </a:dk1>
      <a:lt1>
        <a:srgbClr val="FFFFFF"/>
      </a:lt1>
      <a:dk2>
        <a:srgbClr val="B7B7B7"/>
      </a:dk2>
      <a:lt2>
        <a:srgbClr val="CCA677"/>
      </a:lt2>
      <a:accent1>
        <a:srgbClr val="5D4037"/>
      </a:accent1>
      <a:accent2>
        <a:srgbClr val="455A64"/>
      </a:accent2>
      <a:accent3>
        <a:srgbClr val="57BB8A"/>
      </a:accent3>
      <a:accent4>
        <a:srgbClr val="78909C"/>
      </a:accent4>
      <a:accent5>
        <a:srgbClr val="607D8B"/>
      </a:accent5>
      <a:accent6>
        <a:srgbClr val="DCE755"/>
      </a:accent6>
      <a:hlink>
        <a:srgbClr val="607D8B"/>
      </a:hlink>
      <a:folHlink>
        <a:srgbClr val="607D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