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615"/>
    <p:restoredTop sz="94637"/>
  </p:normalViewPr>
  <p:slideViewPr>
    <p:cSldViewPr snapToGrid="0">
      <p:cViewPr varScale="1">
        <p:scale>
          <a:sx n="67" d="100"/>
          <a:sy n="67" d="100"/>
        </p:scale>
        <p:origin x="184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D472F-E9E0-8958-41D2-6C1D440944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18AF01-C218-ED12-4395-1D56717FA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0E657-8D45-E51C-E00D-2FA1B5BF8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9AAF8-AA61-7A31-2EA2-9507DEF73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67B0D-AB79-E84D-C4C8-A28BA6A51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22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63595-1793-6BF1-2685-25B7995EF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3E923E-27E7-69CC-872F-AF2506F77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58B44A-28B6-C03F-4518-6437C14F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648DE-20E3-C918-5D78-0599C6F73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79737-29C4-1AB7-4418-F679531A2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522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69A17-87C9-6ED5-98E8-5E7A512EF9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A89C7-D4B0-9CAA-0822-5C0C8B49E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68A1C-0B71-A731-0820-4855CD10E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6ECFB-0EB6-74AE-256A-7D678FD8B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5536D-EC41-4205-2037-5FD679B0A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15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B75C-7F57-C8A3-8659-35F89FAFB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7828E-0F43-6971-1BFA-6EB29C48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E9689-5F21-0C6D-2C59-F7B9CF262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F2EB7-E5B3-B22E-167B-66AC1B9D2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FA42D-857A-DEE2-E8D0-2F8EAE56A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6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24413-5399-C360-5B40-A09DBB1C2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8013B-29B2-45A2-65F5-E0E11980C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0D2B5-B770-19D9-7812-7E010904E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71A65D-A88E-69DF-D9DE-8D888443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2863C0-6C0E-0294-94E6-68999BFBB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3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7919F-CC81-0896-973B-4BD8FAFDA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3FA4A-1A41-19FF-63C9-96DB8DAAD9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EF6735-ACE3-8577-D734-526453EB4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90F39-6457-C426-F78A-8B3C1E222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7BC13-7699-1C15-05BF-EB80997A9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D76B7C-EE47-9E4E-99FB-D9C8AF8B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4F33C-B8DB-049E-F472-EE83D9F8C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61FDC-D75E-237A-A9E0-81494E716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75088-5154-92C9-022C-BCF106DC68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F2C8FF-7AD9-204B-973E-D66386591E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947AA-8158-7B20-3BB1-C50D51EC23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6EAEF3-6197-B7A1-8E7E-0AFAB72E8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10F9F4-18C0-80CA-5F53-E0E82D11D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F18BBC-61FF-48C4-0672-EE41C90D1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3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DB367-F51B-1076-A641-4DE28C4D3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D32FCE-844E-0FF2-62F2-477DF0B3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A81EEC-AE57-8D4E-9D56-10BF3EDF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3282D1-2ED2-A364-CC90-2A339119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3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CC49AF-646E-2FFC-A4E4-F74BB4789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5EAC45-1476-C24F-B339-0CC3B1223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0B5EC2-F679-B7D0-7340-3ECB7D3CA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3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1FBDB-960A-A2C6-37C1-4708890BD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A8E052-DDAC-4B58-EC32-FCCDFB2EF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BDADBA-A96F-7D86-C87B-2DFB83DF41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811D11-B5C5-3729-830F-FCC13585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F31CBE-9F65-2190-7032-DAC89632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85F3F-B217-A031-D467-F06F4CA2F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02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0EAD-6013-8F37-285D-275C83BB2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B4C6A9-18D3-1987-9539-2D8D4C7146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F952AA-610E-F85A-8707-038554BA69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B66EF-2F94-9DEE-4A2E-6E016B107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B7E3-9436-3849-F35C-53E810377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A43E7-1B0E-95EF-5B33-E2EEEB01C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54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A79DCD-4C41-AC92-B073-6581388F5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64A2A0-EBB1-0076-D0A7-EA56F6FED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4094A-73E2-EB9F-616B-6F8304FA6F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59B884-3909-C848-9FA2-8A898FB5CCBF}" type="datetimeFigureOut">
              <a:rPr lang="en-US" smtClean="0"/>
              <a:t>4/15/24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BB417-B92C-7AE6-2964-E79F39C33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DE215-B237-F657-B49F-38A4093270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1C470C-A79D-BA4F-B20B-B1AB0BB11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53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9F049-E047-C3CB-A6AA-22BAD3EDCB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MENTAL HEALTH AND WELLNESS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81DE6-95C5-74C9-5CDD-3789925E0F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SELF-REGULATION</a:t>
            </a:r>
          </a:p>
        </p:txBody>
      </p:sp>
    </p:spTree>
    <p:extLst>
      <p:ext uri="{BB962C8B-B14F-4D97-AF65-F5344CB8AC3E}">
        <p14:creationId xmlns:p14="http://schemas.microsoft.com/office/powerpoint/2010/main" val="266867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FAC5D-76D9-C783-3A72-D988D473E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dirty="0">
                <a:solidFill>
                  <a:srgbClr val="37415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6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 techniques for improving self-regulation.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F55A4-5DF0-5D1F-C747-D2A46FD9D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92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26</Words>
  <Application>Microsoft Macintosh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Calibri Light</vt:lpstr>
      <vt:lpstr>Office Theme</vt:lpstr>
      <vt:lpstr>MENTAL HEALTH AND WELLNESS</vt:lpstr>
      <vt:lpstr>      Discuss techniques for improving self-regulation.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AND WELLNESS</dc:title>
  <dc:creator>Lyndsey Neal</dc:creator>
  <cp:lastModifiedBy>Lyndsey Neal</cp:lastModifiedBy>
  <cp:revision>11</cp:revision>
  <dcterms:created xsi:type="dcterms:W3CDTF">2024-04-16T00:16:23Z</dcterms:created>
  <dcterms:modified xsi:type="dcterms:W3CDTF">2024-04-16T02:14:43Z</dcterms:modified>
</cp:coreProperties>
</file>