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POSITIVE PSYCHOLOGY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positive psychology be applied in your daily life to enhance well-being?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How can positive psychology be applied in your daily life to enhance well-being?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3</cp:revision>
  <dcterms:created xsi:type="dcterms:W3CDTF">2024-04-16T00:16:23Z</dcterms:created>
  <dcterms:modified xsi:type="dcterms:W3CDTF">2024-04-16T00:22:29Z</dcterms:modified>
</cp:coreProperties>
</file>