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IMMUNE SYSTEM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lifestyle changes can inhibit or boost immune function?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What lifestyle changes can inhibit or boost immune function?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5</cp:revision>
  <dcterms:created xsi:type="dcterms:W3CDTF">2024-04-16T00:16:23Z</dcterms:created>
  <dcterms:modified xsi:type="dcterms:W3CDTF">2024-04-16T00:24:21Z</dcterms:modified>
</cp:coreProperties>
</file>