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INTERPERSONAL STRESS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relationships contribute to stress?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23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   How do relationships contribute to stress?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8</cp:revision>
  <dcterms:created xsi:type="dcterms:W3CDTF">2024-04-16T00:16:23Z</dcterms:created>
  <dcterms:modified xsi:type="dcterms:W3CDTF">2024-04-16T01:49:31Z</dcterms:modified>
</cp:coreProperties>
</file>