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73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7" r:id="rId17"/>
    <p:sldId id="274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59"/>
  </p:normalViewPr>
  <p:slideViewPr>
    <p:cSldViewPr snapToGrid="0">
      <p:cViewPr varScale="1"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8F22-292D-B131-5100-4E43D9FC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F7221-E790-0B70-E124-1A37A1F70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81918-6129-B4E9-384F-F264DC87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001AF-1075-AC06-B348-399CAEF1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4FE22-8A65-372B-BC0C-4C8786DC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003A-C113-02C4-6CDD-38FAA516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114E2D-363A-30F3-D0A9-9B034CCB8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724D-1CD5-3FDE-AD5A-33BAFAAD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3BD06-BDA2-D3F9-3B22-D0D4E4A0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7CF87-B1B7-4642-E1A1-1246F65C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5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230FB-8830-3C9A-01CA-593AB15B9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2ED30-3244-5E9E-26ED-F9FBF568A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51B28-5968-051B-CCF5-7476A366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D641F-F0F2-3B6A-9E64-F25E6789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BB8EF-13A5-7F45-673D-F68DACD6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6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D546-CEA6-D3CD-242E-F663EB21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6D9CC-37E0-2864-3028-3AEADC051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32E31-B8C4-7D54-3C5A-69D468EC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19482-5FEB-8DE0-C9AD-6A8B0903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14FC7-439A-09B1-AB32-B7616AE2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9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CF10-189F-CD87-3EE9-2B37C1B51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A3A45-7854-BDFB-0FF2-5DFB7C17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32040-2BD5-C40A-DE97-DF081A72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9E28-BAD3-8C99-865D-10AF5FA7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E9985-09AB-33F1-45A3-7DC4C0B7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1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6FED-8F58-7866-2F99-5B9EFC6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F7E9-0916-BCB8-7BA8-3D461FBB9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BEB1E-AD15-A18A-62C6-6D141D3B9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A8EED-068F-7316-E97A-8716026A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9D39E-96C5-AFF2-B1E6-F1885A0A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38E3D-FD53-CD99-C465-4CC4BB04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F173-F0EE-15E4-1D72-50B453C4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8898B-254C-D004-2C15-AC63173F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D0E7B-A5C0-1CC8-F901-7D3818B32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9DFA8-89EB-A4A3-A995-B1DB77F06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BBA8-3DA4-E3FD-7DBD-D46D87B90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EFB60-9B3F-AFBB-9257-A33F0769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87F5D-80CA-2562-D150-021B4A1F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9CD89-FB82-2796-B197-DA54B590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1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5BB5-677A-1F4D-F7BC-91025279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9C9DB-FAE8-B717-584F-550D17A1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35951-3EED-1F50-D8C5-20E586BC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69FD6-8C0B-6C2A-9471-FA6D3955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7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D9BE5-4399-D4E5-C32D-E0CF5B83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4422B-7F69-FE8A-E2EC-58689A07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674F7-052F-E554-7CE1-9E1C06CB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8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496B-F483-82E7-0CF6-AF99AAEB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D1502-A796-B72B-400F-50477410B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F3DB6-A6F6-448D-7F13-B2647427C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C960A-6142-4363-D701-2ACEC445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BB57A-F9CD-E6F8-7D8E-3D43333C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C05F3-5F55-D6CA-C0A3-19B89EBF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6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942A0-E0BF-ABF6-37E9-5E96E63E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38ADF-F98E-E952-C25B-C27591D7A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3491A-8904-7EE3-A935-8CBE58287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3A7B0-B91F-F550-4961-BE2B2AC9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1F950-46F5-C833-114B-F4F3769C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F0546-815A-2F82-14D0-C14D7972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BA328-FAB7-A89F-231D-6E6039C3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CC35C-CDF8-FE9E-19F3-56ADC6B2C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92687-17B5-1634-0261-75040FEE9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6F8DD-5930-9447-A565-1390434CD7EB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1FB9A-0340-9134-05EA-1D4F9B06C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73486-997F-39C6-1D77-6303345C0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9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37A6-6598-B260-AEC9-ED4217784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84A4A-EE08-1B38-A664-A21FC9BBDD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</a:t>
            </a:r>
          </a:p>
          <a:p>
            <a:r>
              <a:rPr lang="en-US" dirty="0"/>
              <a:t>SPORTS PSYCHOLOGY</a:t>
            </a:r>
          </a:p>
        </p:txBody>
      </p:sp>
    </p:spTree>
    <p:extLst>
      <p:ext uri="{BB962C8B-B14F-4D97-AF65-F5344CB8AC3E}">
        <p14:creationId xmlns:p14="http://schemas.microsoft.com/office/powerpoint/2010/main" val="37079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F0B8C-FD4C-3CBE-9E13-24FECBA25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9C5A-D436-B2FB-88AF-4A617DBA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CCCAC4-FAEE-67BE-4406-21F9BFD2A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494309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5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40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216E9-046F-A84C-7EFF-762C03940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E6CF-B588-B2BB-D2E8-7AEFD726B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363D75-07EB-B843-F6FC-489D83C89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67423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6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3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FD29C-4B70-8627-ADB3-E13151F4C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0E99E-01A1-E0EB-B1C2-763422E5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A80EF1-8D22-31F7-AAFE-E1C070656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174717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7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482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EF95A-53D1-4945-F69D-48FA93330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F6C9-E4D7-2FC1-D667-0CE712A2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FACCAA-A97D-2DD4-582F-DB452D670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916215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8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187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8F7EE-D241-375B-9AD6-38E26DD24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E755C-AE36-2176-C947-F55EE8DCC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B1D3ED-9E8F-F026-DE1A-C69B514AF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56004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9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48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417C6-DCB0-A1B6-6D48-E212285E2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DD3D5-0D0A-755F-157F-3F462893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A64340-7F38-19F7-5FAA-928A50BBD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28540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10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Graph on document with pen">
            <a:extLst>
              <a:ext uri="{FF2B5EF4-FFF2-40B4-BE49-F238E27FC236}">
                <a16:creationId xmlns:a16="http://schemas.microsoft.com/office/drawing/2014/main" id="{224C4C5E-A48F-C8E0-0823-52FFC2AB76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94" r="16247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34B7A-353E-D590-A4E1-5B82B3FB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DELIVERABLES CURRENT METRIC OF SUCCESS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A74B10-3D38-7697-BB4C-CD4F03927392}"/>
              </a:ext>
            </a:extLst>
          </p:cNvPr>
          <p:cNvSpPr txBox="1"/>
          <p:nvPr/>
        </p:nvSpPr>
        <p:spPr>
          <a:xfrm>
            <a:off x="6115317" y="2743200"/>
            <a:ext cx="5686158" cy="3496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What are your observations/impressions regarding project success to date?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9272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5D89B9-7735-7455-D080-4BC62E180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gnifying glass on clear background">
            <a:extLst>
              <a:ext uri="{FF2B5EF4-FFF2-40B4-BE49-F238E27FC236}">
                <a16:creationId xmlns:a16="http://schemas.microsoft.com/office/drawing/2014/main" id="{E1445BF0-5B74-2737-8D5A-913D0DD620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670" r="10671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63F074-711A-E56C-EC47-9FA127720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WHAT HAVE YOU LEARNED SO FAR?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E8DFC2-5A67-6C32-D4AD-AF6AC748D751}"/>
              </a:ext>
            </a:extLst>
          </p:cNvPr>
          <p:cNvSpPr txBox="1"/>
          <p:nvPr/>
        </p:nvSpPr>
        <p:spPr>
          <a:xfrm>
            <a:off x="6115317" y="2370671"/>
            <a:ext cx="5247340" cy="3496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What lessons have you learned experientially so far about doing this kind of work?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8355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Rolls of blueprints">
            <a:extLst>
              <a:ext uri="{FF2B5EF4-FFF2-40B4-BE49-F238E27FC236}">
                <a16:creationId xmlns:a16="http://schemas.microsoft.com/office/drawing/2014/main" id="{5FADF352-DADF-FED4-26DC-F520DD8866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42" r="-2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23FDC1-4227-254A-A3FE-0082F5CDE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COMPLETION SCHEDULE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322642-5ACF-4652-C804-C64268DE0819}"/>
              </a:ext>
            </a:extLst>
          </p:cNvPr>
          <p:cNvSpPr txBox="1"/>
          <p:nvPr/>
        </p:nvSpPr>
        <p:spPr>
          <a:xfrm>
            <a:off x="5832219" y="2285999"/>
            <a:ext cx="5843321" cy="3496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When do you plan to complete your interventions: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When is your project due for submission: </a:t>
            </a:r>
          </a:p>
        </p:txBody>
      </p:sp>
    </p:spTree>
    <p:extLst>
      <p:ext uri="{BB962C8B-B14F-4D97-AF65-F5344CB8AC3E}">
        <p14:creationId xmlns:p14="http://schemas.microsoft.com/office/powerpoint/2010/main" val="317879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D67E-A8F5-9A3D-50EB-BC314630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B327A-D2FC-F73A-580F-705DB3BF7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4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">
            <a:extLst>
              <a:ext uri="{FF2B5EF4-FFF2-40B4-BE49-F238E27FC236}">
                <a16:creationId xmlns:a16="http://schemas.microsoft.com/office/drawing/2014/main" id="{9D768B77-8742-43A0-AF16-6AC4D378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8B13CA8-CBEA-4805-955D-CEBE32236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17490" cy="5486399"/>
          </a:xfrm>
          <a:prstGeom prst="rect">
            <a:avLst/>
          </a:prstGeom>
          <a:ln>
            <a:noFill/>
          </a:ln>
          <a:effectLst>
            <a:outerShdw blurRad="393700" dist="127000" dir="5400000" sx="95000" sy="95000" algn="t" rotWithShape="0">
              <a:srgbClr val="000000">
                <a:alpha val="3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24EB8E-4B3B-EE6E-1838-527C340F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3" y="813574"/>
            <a:ext cx="3198686" cy="38592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TARGET </a:t>
            </a:r>
            <a:br>
              <a:rPr lang="en-US" sz="4000" dirty="0"/>
            </a:br>
            <a:r>
              <a:rPr lang="en-US" sz="4000" dirty="0"/>
              <a:t>(TEAM OR INDIVIDUAL)</a:t>
            </a:r>
          </a:p>
        </p:txBody>
      </p:sp>
      <p:pic>
        <p:nvPicPr>
          <p:cNvPr id="16" name="Picture 15" descr="A wall painted with an arrow and a dartboard">
            <a:extLst>
              <a:ext uri="{FF2B5EF4-FFF2-40B4-BE49-F238E27FC236}">
                <a16:creationId xmlns:a16="http://schemas.microsoft.com/office/drawing/2014/main" id="{44C552E2-8E7D-9B17-6A49-2001475E88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30"/>
          <a:stretch/>
        </p:blipFill>
        <p:spPr>
          <a:xfrm>
            <a:off x="4617490" y="1"/>
            <a:ext cx="7574510" cy="6858000"/>
          </a:xfrm>
          <a:prstGeom prst="rect">
            <a:avLst/>
          </a:prstGeom>
          <a:effectLst>
            <a:outerShdw blurRad="254000" dist="190500" dir="5580000" sx="90000" sy="90000" algn="ctr" rotWithShape="0">
              <a:srgbClr val="000000">
                <a:alpha val="2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182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CC2F55-7ABD-A813-9E5A-16B9FD1C7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5420CE-01DF-B0E0-F5A6-D6A6062A2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8464"/>
            <a:ext cx="3807187" cy="22280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PROJECT START 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B0F91-2BFB-A2B2-F099-8BEF8718FBDD}"/>
              </a:ext>
            </a:extLst>
          </p:cNvPr>
          <p:cNvSpPr txBox="1"/>
          <p:nvPr/>
        </p:nvSpPr>
        <p:spPr>
          <a:xfrm>
            <a:off x="838201" y="2962279"/>
            <a:ext cx="3799425" cy="3143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When did you start work with your client(s):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Picture 4" descr="Calendar">
            <a:extLst>
              <a:ext uri="{FF2B5EF4-FFF2-40B4-BE49-F238E27FC236}">
                <a16:creationId xmlns:a16="http://schemas.microsoft.com/office/drawing/2014/main" id="{79664649-355C-3CFE-FE36-9B19A5D0AC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02" r="20397" b="-1"/>
          <a:stretch/>
        </p:blipFill>
        <p:spPr>
          <a:xfrm>
            <a:off x="5010386" y="10"/>
            <a:ext cx="7181613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5621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48B72C-74EE-C241-5B91-603C393E6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SUMMARY INTERVENTION </a:t>
            </a:r>
            <a:r>
              <a:rPr lang="en-US" dirty="0"/>
              <a:t> EXECUTION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5BE85A-8F57-C153-586D-3E1B9171C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11647"/>
              </p:ext>
            </p:extLst>
          </p:nvPr>
        </p:nvGraphicFramePr>
        <p:xfrm>
          <a:off x="282729" y="1088687"/>
          <a:ext cx="11292005" cy="5144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98822"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1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2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2346444235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3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35007731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4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703766948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5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064475890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6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2770250951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7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891621462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8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63671492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9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325183848"/>
                  </a:ext>
                </a:extLst>
              </a:tr>
              <a:tr h="398822">
                <a:tc>
                  <a:txBody>
                    <a:bodyPr/>
                    <a:lstStyle/>
                    <a:p>
                      <a:r>
                        <a:rPr lang="en-US" sz="2300"/>
                        <a:t>10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53564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62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1812C-5F1A-CE75-85CB-72D9B2D04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342B-14FF-31EF-4563-6E01D888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796" y="51736"/>
            <a:ext cx="10119869" cy="7697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SPECIFICS/DETAILS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47E58A-8B71-8915-889B-2A7917AA0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36012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1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20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4F982-DF32-E638-19C8-EFF57BE14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3350B-7236-3DAE-77E5-D85781A4F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EDB8CB-F03E-7AFF-F39E-AFDACBBB8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2990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2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18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995B0-B06F-A165-4D31-AF1E4B75C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762E-78BD-8B92-B85F-85E23D218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A41907-24E5-218F-54A4-23AEBE6F5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18794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3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14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830715-A6F7-3E1D-589F-BF55A39BE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37A32-A302-1459-7E59-37D27D2E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29" y="159444"/>
            <a:ext cx="9028514" cy="7697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</a:t>
            </a:r>
            <a:r>
              <a:rPr lang="en-US" dirty="0"/>
              <a:t> EXECUTION SPECIFICS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60582C-90CF-15FE-3291-B816BB186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5231"/>
              </p:ext>
            </p:extLst>
          </p:nvPr>
        </p:nvGraphicFramePr>
        <p:xfrm>
          <a:off x="282729" y="929244"/>
          <a:ext cx="11292005" cy="54921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7066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062976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8641963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377618">
                <a:tc>
                  <a:txBody>
                    <a:bodyPr/>
                    <a:lstStyle/>
                    <a:p>
                      <a:r>
                        <a:rPr lang="en-US" sz="2300" dirty="0"/>
                        <a:t>4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DATA COLLECTED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4056875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endParaRPr lang="en-US" sz="2400" dirty="0"/>
                    </a:p>
                    <a:p>
                      <a:r>
                        <a:rPr lang="en-US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what did you do and what data did you collect?</a:t>
                      </a:r>
                      <a:endParaRPr lang="en-US" sz="23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49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284</Words>
  <Application>Microsoft Macintosh PowerPoint</Application>
  <PresentationFormat>Widescreen</PresentationFormat>
  <Paragraphs>264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PROJECT NAME</vt:lpstr>
      <vt:lpstr>SPORT</vt:lpstr>
      <vt:lpstr>TARGET  (TEAM OR INDIVIDUAL)</vt:lpstr>
      <vt:lpstr>PROJECT START DATE</vt:lpstr>
      <vt:lpstr>SUMMARY INTERVENTION  EXECUTION</vt:lpstr>
      <vt:lpstr>INTERVENTION  EXECUTION SPECIFICS/DETAILS</vt:lpstr>
      <vt:lpstr>INTERVENTION  EXECUTION SPECIFICS</vt:lpstr>
      <vt:lpstr>INTERVENTION  EXECUTION SPECIFICS</vt:lpstr>
      <vt:lpstr>INTERVENTION  EXECUTION SPECIFICS</vt:lpstr>
      <vt:lpstr>INTERVENTION  EXECUTION SPECIFICS</vt:lpstr>
      <vt:lpstr>INTERVENTION  EXECUTION SPECIFICS</vt:lpstr>
      <vt:lpstr>INTERVENTION  EXECUTION SPECIFICS</vt:lpstr>
      <vt:lpstr>INTERVENTION  EXECUTION SPECIFICS</vt:lpstr>
      <vt:lpstr>INTERVENTION  EXECUTION SPECIFICS</vt:lpstr>
      <vt:lpstr>INTERVENTION  EXECUTION SPECIFICS</vt:lpstr>
      <vt:lpstr>DELIVERABLES CURRENT METRIC OF SUCCESS</vt:lpstr>
      <vt:lpstr>WHAT HAVE YOU LEARNED SO FAR?</vt:lpstr>
      <vt:lpstr>COMPLETION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Lyndsey Neal</dc:creator>
  <cp:lastModifiedBy>Lyndsey Neal</cp:lastModifiedBy>
  <cp:revision>9</cp:revision>
  <dcterms:created xsi:type="dcterms:W3CDTF">2024-02-05T04:19:13Z</dcterms:created>
  <dcterms:modified xsi:type="dcterms:W3CDTF">2024-02-22T02:36:05Z</dcterms:modified>
</cp:coreProperties>
</file>